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Fira Sans Extra Condensed Medium" panose="020B0603050000020004" pitchFamily="34" charset="0"/>
      <p:regular r:id="rId26"/>
      <p:bold r:id="rId27"/>
      <p:italic r:id="rId28"/>
      <p:boldItalic r:id="rId29"/>
    </p:embeddedFont>
    <p:embeddedFont>
      <p:font typeface="Josefin Slab" panose="02000000000000000000" pitchFamily="2" charset="77"/>
      <p:regular r:id="rId30"/>
      <p:bold r:id="rId31"/>
      <p:italic r:id="rId32"/>
      <p:boldItalic r:id="rId33"/>
    </p:embeddedFont>
    <p:embeddedFont>
      <p:font typeface="Neucha" panose="02000506050000020004" pitchFamily="2"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05"/>
    <p:restoredTop sz="95890"/>
  </p:normalViewPr>
  <p:slideViewPr>
    <p:cSldViewPr snapToGrid="0" snapToObjects="1">
      <p:cViewPr>
        <p:scale>
          <a:sx n="174" d="100"/>
          <a:sy n="174" d="100"/>
        </p:scale>
        <p:origin x="168"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82103708ea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82103708ea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82103708ea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82103708ea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82103708ea_0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82103708ea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8ad29109f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8ad29109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82103708ea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82103708ea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82103708ea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82103708ea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8ad29109f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8ad29109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dk1"/>
                </a:solidFill>
              </a:rPr>
              <a:t>92%</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59d7fb6f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59d7fb6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564156046e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564156046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Can find a moving GIF? Something moving?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5465e7bc0b_1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82103708ea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82103708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HIT RECORD!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573164a3f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573164a3f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Volunteers to read steps</a:t>
            </a:r>
            <a:endParaRPr/>
          </a:p>
          <a:p>
            <a:pPr marL="0" lvl="0" indent="0" algn="l" rtl="0">
              <a:spcBef>
                <a:spcPts val="0"/>
              </a:spcBef>
              <a:spcAft>
                <a:spcPts val="0"/>
              </a:spcAft>
              <a:buNone/>
            </a:pPr>
            <a:br>
              <a:rPr lang="es"/>
            </a:br>
            <a:r>
              <a:rPr lang="es"/>
              <a:t>What steps require people? And what is their title?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59d7fb6f7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59d7fb6f7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8b040c0c8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8b040c0c8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Ask students to read the steps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59d7fb6f79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0" name="Google Shape;1990;g59d7fb6f7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Who has ever done an exit ticket before?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82103708e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82103708e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HIT RECORD!</a:t>
            </a:r>
            <a:endParaRPr/>
          </a:p>
          <a:p>
            <a:pPr marL="0" lvl="0" indent="0" algn="l" rtl="0">
              <a:spcBef>
                <a:spcPts val="0"/>
              </a:spcBef>
              <a:spcAft>
                <a:spcPts val="0"/>
              </a:spcAft>
              <a:buNone/>
            </a:pPr>
            <a:r>
              <a:rPr lang="es"/>
              <a:t>-Grades</a:t>
            </a:r>
            <a:endParaRPr/>
          </a:p>
          <a:p>
            <a:pPr marL="0" lvl="0" indent="0" algn="l" rtl="0">
              <a:spcBef>
                <a:spcPts val="0"/>
              </a:spcBef>
              <a:spcAft>
                <a:spcPts val="0"/>
              </a:spcAft>
              <a:buNone/>
            </a:pPr>
            <a:r>
              <a:rPr lang="es"/>
              <a:t>-gardening/cooking questions</a:t>
            </a:r>
            <a:endParaRPr/>
          </a:p>
          <a:p>
            <a:pPr marL="0" lvl="0" indent="0" algn="l" rtl="0">
              <a:spcBef>
                <a:spcPts val="0"/>
              </a:spcBef>
              <a:spcAft>
                <a:spcPts val="0"/>
              </a:spcAft>
              <a:buNone/>
            </a:pPr>
            <a:r>
              <a:rPr lang="es"/>
              <a:t>-fave food typed into chat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8baa2e18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8baa2e18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etiquette = being polite</a:t>
            </a:r>
            <a:endParaRPr/>
          </a:p>
          <a:p>
            <a:pPr marL="0" lvl="0" indent="0" algn="l" rtl="0">
              <a:spcBef>
                <a:spcPts val="0"/>
              </a:spcBef>
              <a:spcAft>
                <a:spcPts val="0"/>
              </a:spcAft>
              <a:buNone/>
            </a:pPr>
            <a:r>
              <a:rPr lang="es"/>
              <a:t>Have everyone practice coming on and off of mute</a:t>
            </a:r>
            <a:endParaRPr/>
          </a:p>
          <a:p>
            <a:pPr marL="0" lvl="0" indent="0" algn="l" rtl="0">
              <a:spcBef>
                <a:spcPts val="0"/>
              </a:spcBef>
              <a:spcAft>
                <a:spcPts val="0"/>
              </a:spcAft>
              <a:buNone/>
            </a:pPr>
            <a:r>
              <a:rPr lang="es"/>
              <a:t>practice raising and lowering “hand”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baa2e181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baa2e181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Has anyone ever used ClassDojo before?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8baa2e1817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8baa2e181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573164a3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573164a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2103708ea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2103708ea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8ad29109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8ad29109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7C7754"/>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5400000">
            <a:off x="6875903" y="2087054"/>
            <a:ext cx="474562" cy="390120"/>
            <a:chOff x="4130179" y="3939165"/>
            <a:chExt cx="706930" cy="581141"/>
          </a:xfrm>
        </p:grpSpPr>
        <p:sp>
          <p:nvSpPr>
            <p:cNvPr id="10" name="Google Shape;10;p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flipH="1">
            <a:off x="761156" y="-248477"/>
            <a:ext cx="8643860" cy="3274801"/>
            <a:chOff x="-265247" y="-248477"/>
            <a:chExt cx="8643860" cy="3274801"/>
          </a:xfrm>
        </p:grpSpPr>
        <p:grpSp>
          <p:nvGrpSpPr>
            <p:cNvPr id="14" name="Google Shape;14;p2"/>
            <p:cNvGrpSpPr/>
            <p:nvPr/>
          </p:nvGrpSpPr>
          <p:grpSpPr>
            <a:xfrm>
              <a:off x="-265247" y="-248477"/>
              <a:ext cx="8643860" cy="2532179"/>
              <a:chOff x="-265247" y="-248477"/>
              <a:chExt cx="8643860" cy="2532179"/>
            </a:xfrm>
          </p:grpSpPr>
          <p:sp>
            <p:nvSpPr>
              <p:cNvPr id="15" name="Google Shape;15;p2"/>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6787" y="-55155"/>
                <a:ext cx="637524" cy="1386510"/>
              </a:xfrm>
              <a:custGeom>
                <a:avLst/>
                <a:gdLst/>
                <a:ahLst/>
                <a:cxnLst/>
                <a:rect l="l" t="t" r="r" b="b"/>
                <a:pathLst>
                  <a:path w="20070" h="43649" extrusionOk="0">
                    <a:moveTo>
                      <a:pt x="12391" y="1"/>
                    </a:moveTo>
                    <a:cubicBezTo>
                      <a:pt x="5770" y="1"/>
                      <a:pt x="6177" y="7618"/>
                      <a:pt x="4285" y="12576"/>
                    </a:cubicBezTo>
                    <a:cubicBezTo>
                      <a:pt x="3670" y="14181"/>
                      <a:pt x="2764" y="15653"/>
                      <a:pt x="2038" y="17208"/>
                    </a:cubicBezTo>
                    <a:cubicBezTo>
                      <a:pt x="1935" y="17431"/>
                      <a:pt x="1838" y="17655"/>
                      <a:pt x="1748" y="17873"/>
                    </a:cubicBezTo>
                    <a:cubicBezTo>
                      <a:pt x="169" y="21649"/>
                      <a:pt x="85" y="25850"/>
                      <a:pt x="23" y="29938"/>
                    </a:cubicBezTo>
                    <a:cubicBezTo>
                      <a:pt x="0" y="31392"/>
                      <a:pt x="2797" y="43502"/>
                      <a:pt x="2649" y="43648"/>
                    </a:cubicBezTo>
                    <a:lnTo>
                      <a:pt x="2649" y="43648"/>
                    </a:lnTo>
                    <a:cubicBezTo>
                      <a:pt x="7977" y="38289"/>
                      <a:pt x="10425" y="32136"/>
                      <a:pt x="13644" y="25292"/>
                    </a:cubicBezTo>
                    <a:cubicBezTo>
                      <a:pt x="14335" y="23821"/>
                      <a:pt x="15031" y="22345"/>
                      <a:pt x="15451" y="20780"/>
                    </a:cubicBezTo>
                    <a:cubicBezTo>
                      <a:pt x="16029" y="18595"/>
                      <a:pt x="16060" y="16290"/>
                      <a:pt x="16636" y="14101"/>
                    </a:cubicBezTo>
                    <a:cubicBezTo>
                      <a:pt x="17604" y="10422"/>
                      <a:pt x="20069" y="6534"/>
                      <a:pt x="18334" y="3145"/>
                    </a:cubicBezTo>
                    <a:cubicBezTo>
                      <a:pt x="17439" y="1398"/>
                      <a:pt x="15525" y="305"/>
                      <a:pt x="13568" y="74"/>
                    </a:cubicBezTo>
                    <a:cubicBezTo>
                      <a:pt x="13153" y="25"/>
                      <a:pt x="12761" y="1"/>
                      <a:pt x="1239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86088" y="-53853"/>
                <a:ext cx="563003" cy="1377870"/>
              </a:xfrm>
              <a:custGeom>
                <a:avLst/>
                <a:gdLst/>
                <a:ahLst/>
                <a:cxnLst/>
                <a:rect l="l" t="t" r="r" b="b"/>
                <a:pathLst>
                  <a:path w="17724" h="43377" extrusionOk="0">
                    <a:moveTo>
                      <a:pt x="13262" y="1"/>
                    </a:moveTo>
                    <a:cubicBezTo>
                      <a:pt x="13203" y="237"/>
                      <a:pt x="13145" y="474"/>
                      <a:pt x="13079" y="710"/>
                    </a:cubicBezTo>
                    <a:cubicBezTo>
                      <a:pt x="13034" y="875"/>
                      <a:pt x="12989" y="1036"/>
                      <a:pt x="12945" y="1192"/>
                    </a:cubicBezTo>
                    <a:cubicBezTo>
                      <a:pt x="11812" y="1793"/>
                      <a:pt x="9850" y="2837"/>
                      <a:pt x="6448" y="4647"/>
                    </a:cubicBezTo>
                    <a:cubicBezTo>
                      <a:pt x="6333" y="4968"/>
                      <a:pt x="6226" y="5298"/>
                      <a:pt x="6123" y="5637"/>
                    </a:cubicBezTo>
                    <a:lnTo>
                      <a:pt x="12624" y="2182"/>
                    </a:lnTo>
                    <a:lnTo>
                      <a:pt x="12624" y="2182"/>
                    </a:lnTo>
                    <a:cubicBezTo>
                      <a:pt x="12459" y="2645"/>
                      <a:pt x="12280" y="3104"/>
                      <a:pt x="12084" y="3564"/>
                    </a:cubicBezTo>
                    <a:cubicBezTo>
                      <a:pt x="11768" y="4304"/>
                      <a:pt x="11416" y="5049"/>
                      <a:pt x="11063" y="5816"/>
                    </a:cubicBezTo>
                    <a:cubicBezTo>
                      <a:pt x="10002" y="6382"/>
                      <a:pt x="8241" y="7318"/>
                      <a:pt x="5306" y="8878"/>
                    </a:cubicBezTo>
                    <a:cubicBezTo>
                      <a:pt x="5226" y="9195"/>
                      <a:pt x="5156" y="9508"/>
                      <a:pt x="5075" y="9819"/>
                    </a:cubicBezTo>
                    <a:lnTo>
                      <a:pt x="10591" y="6886"/>
                    </a:lnTo>
                    <a:lnTo>
                      <a:pt x="10591" y="6886"/>
                    </a:lnTo>
                    <a:cubicBezTo>
                      <a:pt x="10225" y="7732"/>
                      <a:pt x="9881" y="8615"/>
                      <a:pt x="9623" y="9543"/>
                    </a:cubicBezTo>
                    <a:cubicBezTo>
                      <a:pt x="9552" y="9792"/>
                      <a:pt x="9489" y="10047"/>
                      <a:pt x="9436" y="10306"/>
                    </a:cubicBezTo>
                    <a:cubicBezTo>
                      <a:pt x="8548" y="10778"/>
                      <a:pt x="6930" y="11634"/>
                      <a:pt x="3987" y="13200"/>
                    </a:cubicBezTo>
                    <a:cubicBezTo>
                      <a:pt x="3831" y="13570"/>
                      <a:pt x="3652" y="13930"/>
                      <a:pt x="3474" y="14292"/>
                    </a:cubicBezTo>
                    <a:lnTo>
                      <a:pt x="9275" y="11210"/>
                    </a:lnTo>
                    <a:lnTo>
                      <a:pt x="9275" y="11210"/>
                    </a:lnTo>
                    <a:cubicBezTo>
                      <a:pt x="9195" y="11763"/>
                      <a:pt x="9146" y="12317"/>
                      <a:pt x="9123" y="12856"/>
                    </a:cubicBezTo>
                    <a:cubicBezTo>
                      <a:pt x="9105" y="13280"/>
                      <a:pt x="9097" y="13698"/>
                      <a:pt x="9092" y="14113"/>
                    </a:cubicBezTo>
                    <a:cubicBezTo>
                      <a:pt x="8156" y="14608"/>
                      <a:pt x="6109" y="15696"/>
                      <a:pt x="1624" y="18077"/>
                    </a:cubicBezTo>
                    <a:cubicBezTo>
                      <a:pt x="1495" y="18412"/>
                      <a:pt x="1369" y="18750"/>
                      <a:pt x="1258" y="19094"/>
                    </a:cubicBezTo>
                    <a:lnTo>
                      <a:pt x="9083" y="14934"/>
                    </a:lnTo>
                    <a:lnTo>
                      <a:pt x="9083" y="14934"/>
                    </a:lnTo>
                    <a:cubicBezTo>
                      <a:pt x="9079" y="15910"/>
                      <a:pt x="9070" y="16865"/>
                      <a:pt x="8963" y="17801"/>
                    </a:cubicBezTo>
                    <a:cubicBezTo>
                      <a:pt x="8027" y="18300"/>
                      <a:pt x="5792" y="19486"/>
                      <a:pt x="495" y="22304"/>
                    </a:cubicBezTo>
                    <a:cubicBezTo>
                      <a:pt x="447" y="22598"/>
                      <a:pt x="402" y="22892"/>
                      <a:pt x="361" y="23191"/>
                    </a:cubicBezTo>
                    <a:lnTo>
                      <a:pt x="8833" y="18688"/>
                    </a:lnTo>
                    <a:lnTo>
                      <a:pt x="8833" y="18688"/>
                    </a:lnTo>
                    <a:cubicBezTo>
                      <a:pt x="8807" y="18826"/>
                      <a:pt x="8780" y="18964"/>
                      <a:pt x="8745" y="19102"/>
                    </a:cubicBezTo>
                    <a:cubicBezTo>
                      <a:pt x="8539" y="20044"/>
                      <a:pt x="8290" y="20989"/>
                      <a:pt x="8013" y="21929"/>
                    </a:cubicBezTo>
                    <a:cubicBezTo>
                      <a:pt x="7117" y="22407"/>
                      <a:pt x="5022" y="23522"/>
                      <a:pt x="108" y="26134"/>
                    </a:cubicBezTo>
                    <a:cubicBezTo>
                      <a:pt x="94" y="26406"/>
                      <a:pt x="81" y="26691"/>
                      <a:pt x="67" y="26967"/>
                    </a:cubicBezTo>
                    <a:lnTo>
                      <a:pt x="7724" y="22901"/>
                    </a:lnTo>
                    <a:lnTo>
                      <a:pt x="7724" y="22901"/>
                    </a:lnTo>
                    <a:cubicBezTo>
                      <a:pt x="7492" y="23650"/>
                      <a:pt x="7251" y="24405"/>
                      <a:pt x="7014" y="25148"/>
                    </a:cubicBezTo>
                    <a:cubicBezTo>
                      <a:pt x="6881" y="25555"/>
                      <a:pt x="6761" y="25929"/>
                      <a:pt x="6648" y="26277"/>
                    </a:cubicBezTo>
                    <a:cubicBezTo>
                      <a:pt x="5899" y="26673"/>
                      <a:pt x="4143" y="27609"/>
                      <a:pt x="1" y="29809"/>
                    </a:cubicBezTo>
                    <a:cubicBezTo>
                      <a:pt x="5" y="29840"/>
                      <a:pt x="1" y="29866"/>
                      <a:pt x="1" y="29897"/>
                    </a:cubicBezTo>
                    <a:cubicBezTo>
                      <a:pt x="1" y="30040"/>
                      <a:pt x="19" y="30276"/>
                      <a:pt x="73" y="30593"/>
                    </a:cubicBezTo>
                    <a:lnTo>
                      <a:pt x="6323" y="27267"/>
                    </a:lnTo>
                    <a:lnTo>
                      <a:pt x="6323" y="27267"/>
                    </a:lnTo>
                    <a:cubicBezTo>
                      <a:pt x="5703" y="29175"/>
                      <a:pt x="5387" y="30156"/>
                      <a:pt x="5222" y="30659"/>
                    </a:cubicBezTo>
                    <a:cubicBezTo>
                      <a:pt x="4678" y="30949"/>
                      <a:pt x="3425" y="31614"/>
                      <a:pt x="522" y="33153"/>
                    </a:cubicBezTo>
                    <a:cubicBezTo>
                      <a:pt x="571" y="33398"/>
                      <a:pt x="620" y="33647"/>
                      <a:pt x="670" y="33892"/>
                    </a:cubicBezTo>
                    <a:lnTo>
                      <a:pt x="4905" y="31645"/>
                    </a:lnTo>
                    <a:lnTo>
                      <a:pt x="4905" y="31645"/>
                    </a:lnTo>
                    <a:cubicBezTo>
                      <a:pt x="4557" y="32751"/>
                      <a:pt x="4223" y="33861"/>
                      <a:pt x="3911" y="34980"/>
                    </a:cubicBezTo>
                    <a:cubicBezTo>
                      <a:pt x="3572" y="35159"/>
                      <a:pt x="2832" y="35551"/>
                      <a:pt x="1191" y="36425"/>
                    </a:cubicBezTo>
                    <a:cubicBezTo>
                      <a:pt x="1240" y="36670"/>
                      <a:pt x="1294" y="36915"/>
                      <a:pt x="1347" y="37160"/>
                    </a:cubicBezTo>
                    <a:lnTo>
                      <a:pt x="3648" y="35935"/>
                    </a:lnTo>
                    <a:lnTo>
                      <a:pt x="3648" y="35935"/>
                    </a:lnTo>
                    <a:cubicBezTo>
                      <a:pt x="3528" y="36394"/>
                      <a:pt x="3411" y="36849"/>
                      <a:pt x="3300" y="37308"/>
                    </a:cubicBezTo>
                    <a:cubicBezTo>
                      <a:pt x="3158" y="37915"/>
                      <a:pt x="3024" y="38520"/>
                      <a:pt x="2908" y="39136"/>
                    </a:cubicBezTo>
                    <a:cubicBezTo>
                      <a:pt x="2761" y="39212"/>
                      <a:pt x="2466" y="39368"/>
                      <a:pt x="1874" y="39685"/>
                    </a:cubicBezTo>
                    <a:cubicBezTo>
                      <a:pt x="1927" y="39938"/>
                      <a:pt x="1981" y="40183"/>
                      <a:pt x="2030" y="40420"/>
                    </a:cubicBezTo>
                    <a:lnTo>
                      <a:pt x="2748" y="40037"/>
                    </a:lnTo>
                    <a:lnTo>
                      <a:pt x="2748" y="40037"/>
                    </a:lnTo>
                    <a:cubicBezTo>
                      <a:pt x="2730" y="40170"/>
                      <a:pt x="2707" y="40300"/>
                      <a:pt x="2689" y="40434"/>
                    </a:cubicBezTo>
                    <a:cubicBezTo>
                      <a:pt x="2573" y="41356"/>
                      <a:pt x="2493" y="42297"/>
                      <a:pt x="2569" y="43224"/>
                    </a:cubicBezTo>
                    <a:cubicBezTo>
                      <a:pt x="2578" y="43282"/>
                      <a:pt x="2582" y="43331"/>
                      <a:pt x="2592" y="43376"/>
                    </a:cubicBezTo>
                    <a:cubicBezTo>
                      <a:pt x="2551" y="42556"/>
                      <a:pt x="2631" y="41735"/>
                      <a:pt x="2756" y="40928"/>
                    </a:cubicBezTo>
                    <a:cubicBezTo>
                      <a:pt x="2814" y="41053"/>
                      <a:pt x="2997" y="41446"/>
                      <a:pt x="3555" y="42636"/>
                    </a:cubicBezTo>
                    <a:cubicBezTo>
                      <a:pt x="3732" y="42444"/>
                      <a:pt x="3907" y="42248"/>
                      <a:pt x="4076" y="42052"/>
                    </a:cubicBezTo>
                    <a:lnTo>
                      <a:pt x="2983" y="39711"/>
                    </a:lnTo>
                    <a:cubicBezTo>
                      <a:pt x="3158" y="38926"/>
                      <a:pt x="3358" y="38150"/>
                      <a:pt x="3581" y="37384"/>
                    </a:cubicBezTo>
                    <a:cubicBezTo>
                      <a:pt x="3711" y="36919"/>
                      <a:pt x="3853" y="36460"/>
                      <a:pt x="3996" y="36001"/>
                    </a:cubicBezTo>
                    <a:cubicBezTo>
                      <a:pt x="4160" y="36358"/>
                      <a:pt x="4607" y="37312"/>
                      <a:pt x="5810" y="39899"/>
                    </a:cubicBezTo>
                    <a:cubicBezTo>
                      <a:pt x="5971" y="39671"/>
                      <a:pt x="6131" y="39452"/>
                      <a:pt x="6292" y="39230"/>
                    </a:cubicBezTo>
                    <a:lnTo>
                      <a:pt x="4321" y="34993"/>
                    </a:lnTo>
                    <a:cubicBezTo>
                      <a:pt x="4691" y="33870"/>
                      <a:pt x="5088" y="32760"/>
                      <a:pt x="5494" y="31649"/>
                    </a:cubicBezTo>
                    <a:cubicBezTo>
                      <a:pt x="5734" y="32171"/>
                      <a:pt x="6345" y="33478"/>
                      <a:pt x="7889" y="36781"/>
                    </a:cubicBezTo>
                    <a:cubicBezTo>
                      <a:pt x="8035" y="36532"/>
                      <a:pt x="8183" y="36277"/>
                      <a:pt x="8329" y="36024"/>
                    </a:cubicBezTo>
                    <a:lnTo>
                      <a:pt x="5851" y="30696"/>
                    </a:lnTo>
                    <a:cubicBezTo>
                      <a:pt x="6390" y="29260"/>
                      <a:pt x="6782" y="28212"/>
                      <a:pt x="7068" y="27454"/>
                    </a:cubicBezTo>
                    <a:cubicBezTo>
                      <a:pt x="7371" y="28101"/>
                      <a:pt x="8089" y="29648"/>
                      <a:pt x="9801" y="33317"/>
                    </a:cubicBezTo>
                    <a:cubicBezTo>
                      <a:pt x="9939" y="33040"/>
                      <a:pt x="10078" y="32768"/>
                      <a:pt x="10216" y="32492"/>
                    </a:cubicBezTo>
                    <a:lnTo>
                      <a:pt x="7424" y="26500"/>
                    </a:lnTo>
                    <a:lnTo>
                      <a:pt x="7825" y="25434"/>
                    </a:lnTo>
                    <a:cubicBezTo>
                      <a:pt x="8098" y="24703"/>
                      <a:pt x="8370" y="23967"/>
                      <a:pt x="8633" y="23232"/>
                    </a:cubicBezTo>
                    <a:cubicBezTo>
                      <a:pt x="8990" y="23998"/>
                      <a:pt x="9797" y="25724"/>
                      <a:pt x="11598" y="29603"/>
                    </a:cubicBezTo>
                    <a:cubicBezTo>
                      <a:pt x="11737" y="29322"/>
                      <a:pt x="11865" y="29033"/>
                      <a:pt x="11999" y="28747"/>
                    </a:cubicBezTo>
                    <a:lnTo>
                      <a:pt x="8976" y="22255"/>
                    </a:lnTo>
                    <a:cubicBezTo>
                      <a:pt x="9302" y="21310"/>
                      <a:pt x="9605" y="20347"/>
                      <a:pt x="9868" y="19365"/>
                    </a:cubicBezTo>
                    <a:cubicBezTo>
                      <a:pt x="9930" y="19134"/>
                      <a:pt x="9984" y="18902"/>
                      <a:pt x="10037" y="18666"/>
                    </a:cubicBezTo>
                    <a:cubicBezTo>
                      <a:pt x="10488" y="19637"/>
                      <a:pt x="11428" y="21653"/>
                      <a:pt x="13359" y="25809"/>
                    </a:cubicBezTo>
                    <a:cubicBezTo>
                      <a:pt x="13453" y="25626"/>
                      <a:pt x="13538" y="25434"/>
                      <a:pt x="13622" y="25251"/>
                    </a:cubicBezTo>
                    <a:cubicBezTo>
                      <a:pt x="13671" y="25154"/>
                      <a:pt x="13721" y="25055"/>
                      <a:pt x="13765" y="24952"/>
                    </a:cubicBezTo>
                    <a:lnTo>
                      <a:pt x="10260" y="17431"/>
                    </a:lnTo>
                    <a:cubicBezTo>
                      <a:pt x="10323" y="16994"/>
                      <a:pt x="10372" y="16561"/>
                      <a:pt x="10412" y="16133"/>
                    </a:cubicBezTo>
                    <a:cubicBezTo>
                      <a:pt x="10515" y="15058"/>
                      <a:pt x="10564" y="14006"/>
                      <a:pt x="10684" y="12986"/>
                    </a:cubicBezTo>
                    <a:cubicBezTo>
                      <a:pt x="10698" y="12852"/>
                      <a:pt x="10715" y="12718"/>
                      <a:pt x="10733" y="12584"/>
                    </a:cubicBezTo>
                    <a:cubicBezTo>
                      <a:pt x="11344" y="13895"/>
                      <a:pt x="12579" y="16548"/>
                      <a:pt x="15067" y="21894"/>
                    </a:cubicBezTo>
                    <a:cubicBezTo>
                      <a:pt x="15188" y="21555"/>
                      <a:pt x="15295" y="21216"/>
                      <a:pt x="15388" y="20873"/>
                    </a:cubicBezTo>
                    <a:lnTo>
                      <a:pt x="10955" y="11354"/>
                    </a:lnTo>
                    <a:cubicBezTo>
                      <a:pt x="11058" y="10921"/>
                      <a:pt x="11179" y="10493"/>
                      <a:pt x="11330" y="10074"/>
                    </a:cubicBezTo>
                    <a:cubicBezTo>
                      <a:pt x="11562" y="9414"/>
                      <a:pt x="11857" y="8763"/>
                      <a:pt x="12182" y="8112"/>
                    </a:cubicBezTo>
                    <a:cubicBezTo>
                      <a:pt x="12727" y="9284"/>
                      <a:pt x="13845" y="11687"/>
                      <a:pt x="16133" y="16601"/>
                    </a:cubicBezTo>
                    <a:cubicBezTo>
                      <a:pt x="16195" y="16178"/>
                      <a:pt x="16262" y="15750"/>
                      <a:pt x="16338" y="15326"/>
                    </a:cubicBezTo>
                    <a:lnTo>
                      <a:pt x="12601" y="7296"/>
                    </a:lnTo>
                    <a:cubicBezTo>
                      <a:pt x="13074" y="6413"/>
                      <a:pt x="13583" y="5522"/>
                      <a:pt x="14064" y="4581"/>
                    </a:cubicBezTo>
                    <a:cubicBezTo>
                      <a:pt x="14585" y="5705"/>
                      <a:pt x="15562" y="7796"/>
                      <a:pt x="17376" y="11697"/>
                    </a:cubicBezTo>
                    <a:cubicBezTo>
                      <a:pt x="17497" y="11376"/>
                      <a:pt x="17613" y="11050"/>
                      <a:pt x="17724" y="10734"/>
                    </a:cubicBezTo>
                    <a:lnTo>
                      <a:pt x="14474" y="3752"/>
                    </a:lnTo>
                    <a:cubicBezTo>
                      <a:pt x="14826" y="3003"/>
                      <a:pt x="15147" y="2231"/>
                      <a:pt x="15415" y="1446"/>
                    </a:cubicBezTo>
                    <a:cubicBezTo>
                      <a:pt x="15509" y="1183"/>
                      <a:pt x="15598" y="920"/>
                      <a:pt x="15678" y="653"/>
                    </a:cubicBezTo>
                    <a:cubicBezTo>
                      <a:pt x="15005" y="327"/>
                      <a:pt x="14269" y="118"/>
                      <a:pt x="13529" y="28"/>
                    </a:cubicBezTo>
                    <a:cubicBezTo>
                      <a:pt x="13439" y="19"/>
                      <a:pt x="13350" y="11"/>
                      <a:pt x="132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5247" y="922572"/>
                <a:ext cx="521931" cy="748193"/>
              </a:xfrm>
              <a:custGeom>
                <a:avLst/>
                <a:gdLst/>
                <a:ahLst/>
                <a:cxnLst/>
                <a:rect l="l" t="t" r="r" b="b"/>
                <a:pathLst>
                  <a:path w="16431" h="23554" extrusionOk="0">
                    <a:moveTo>
                      <a:pt x="16431" y="1"/>
                    </a:moveTo>
                    <a:lnTo>
                      <a:pt x="16431" y="1"/>
                    </a:lnTo>
                    <a:cubicBezTo>
                      <a:pt x="15219" y="518"/>
                      <a:pt x="13747" y="879"/>
                      <a:pt x="12610" y="1504"/>
                    </a:cubicBezTo>
                    <a:cubicBezTo>
                      <a:pt x="11192" y="2284"/>
                      <a:pt x="10599" y="3880"/>
                      <a:pt x="9498" y="4982"/>
                    </a:cubicBezTo>
                    <a:cubicBezTo>
                      <a:pt x="8535" y="5945"/>
                      <a:pt x="7268" y="6462"/>
                      <a:pt x="6363" y="7460"/>
                    </a:cubicBezTo>
                    <a:cubicBezTo>
                      <a:pt x="5271" y="8664"/>
                      <a:pt x="4575" y="10349"/>
                      <a:pt x="4298" y="11932"/>
                    </a:cubicBezTo>
                    <a:cubicBezTo>
                      <a:pt x="4183" y="12611"/>
                      <a:pt x="4133" y="13292"/>
                      <a:pt x="3964" y="13952"/>
                    </a:cubicBezTo>
                    <a:cubicBezTo>
                      <a:pt x="3804" y="14564"/>
                      <a:pt x="3545" y="15138"/>
                      <a:pt x="3282" y="15710"/>
                    </a:cubicBezTo>
                    <a:cubicBezTo>
                      <a:pt x="2484" y="17457"/>
                      <a:pt x="1" y="21233"/>
                      <a:pt x="2244" y="22870"/>
                    </a:cubicBezTo>
                    <a:cubicBezTo>
                      <a:pt x="2805" y="23281"/>
                      <a:pt x="3528" y="23414"/>
                      <a:pt x="4223" y="23503"/>
                    </a:cubicBezTo>
                    <a:cubicBezTo>
                      <a:pt x="4425" y="23530"/>
                      <a:pt x="4631" y="23553"/>
                      <a:pt x="4833" y="23553"/>
                    </a:cubicBezTo>
                    <a:cubicBezTo>
                      <a:pt x="5036" y="23553"/>
                      <a:pt x="5237" y="23530"/>
                      <a:pt x="5427" y="23462"/>
                    </a:cubicBezTo>
                    <a:cubicBezTo>
                      <a:pt x="5730" y="23351"/>
                      <a:pt x="5989" y="23133"/>
                      <a:pt x="6224" y="22915"/>
                    </a:cubicBezTo>
                    <a:cubicBezTo>
                      <a:pt x="7981" y="21309"/>
                      <a:pt x="8846" y="19490"/>
                      <a:pt x="9770" y="17390"/>
                    </a:cubicBezTo>
                    <a:cubicBezTo>
                      <a:pt x="10086" y="16673"/>
                      <a:pt x="10461" y="15963"/>
                      <a:pt x="10862" y="15255"/>
                    </a:cubicBezTo>
                    <a:cubicBezTo>
                      <a:pt x="12360" y="12601"/>
                      <a:pt x="14206" y="9975"/>
                      <a:pt x="14651" y="7028"/>
                    </a:cubicBezTo>
                    <a:cubicBezTo>
                      <a:pt x="14795" y="6079"/>
                      <a:pt x="14768" y="5106"/>
                      <a:pt x="14919" y="4157"/>
                    </a:cubicBezTo>
                    <a:cubicBezTo>
                      <a:pt x="15151" y="2694"/>
                      <a:pt x="15793" y="1338"/>
                      <a:pt x="1643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9150" y="922572"/>
                <a:ext cx="466120" cy="741903"/>
              </a:xfrm>
              <a:custGeom>
                <a:avLst/>
                <a:gdLst/>
                <a:ahLst/>
                <a:cxnLst/>
                <a:rect l="l" t="t" r="r" b="b"/>
                <a:pathLst>
                  <a:path w="14674" h="23356" extrusionOk="0">
                    <a:moveTo>
                      <a:pt x="14674" y="1"/>
                    </a:moveTo>
                    <a:lnTo>
                      <a:pt x="14674" y="1"/>
                    </a:lnTo>
                    <a:cubicBezTo>
                      <a:pt x="14459" y="152"/>
                      <a:pt x="14255" y="309"/>
                      <a:pt x="14050" y="474"/>
                    </a:cubicBezTo>
                    <a:lnTo>
                      <a:pt x="13996" y="264"/>
                    </a:lnTo>
                    <a:cubicBezTo>
                      <a:pt x="13898" y="300"/>
                      <a:pt x="13805" y="335"/>
                      <a:pt x="13702" y="371"/>
                    </a:cubicBezTo>
                    <a:cubicBezTo>
                      <a:pt x="13764" y="599"/>
                      <a:pt x="13782" y="669"/>
                      <a:pt x="13786" y="692"/>
                    </a:cubicBezTo>
                    <a:cubicBezTo>
                      <a:pt x="13479" y="955"/>
                      <a:pt x="13180" y="1237"/>
                      <a:pt x="12899" y="1525"/>
                    </a:cubicBezTo>
                    <a:lnTo>
                      <a:pt x="12698" y="723"/>
                    </a:lnTo>
                    <a:cubicBezTo>
                      <a:pt x="12596" y="759"/>
                      <a:pt x="12502" y="790"/>
                      <a:pt x="12404" y="826"/>
                    </a:cubicBezTo>
                    <a:cubicBezTo>
                      <a:pt x="12574" y="1494"/>
                      <a:pt x="12632" y="1718"/>
                      <a:pt x="12650" y="1793"/>
                    </a:cubicBezTo>
                    <a:cubicBezTo>
                      <a:pt x="12387" y="2074"/>
                      <a:pt x="12142" y="2369"/>
                      <a:pt x="11905" y="2676"/>
                    </a:cubicBezTo>
                    <a:cubicBezTo>
                      <a:pt x="11874" y="2716"/>
                      <a:pt x="11838" y="2761"/>
                      <a:pt x="11807" y="2801"/>
                    </a:cubicBezTo>
                    <a:lnTo>
                      <a:pt x="11405" y="1227"/>
                    </a:lnTo>
                    <a:cubicBezTo>
                      <a:pt x="11307" y="1268"/>
                      <a:pt x="11214" y="1311"/>
                      <a:pt x="11120" y="1361"/>
                    </a:cubicBezTo>
                    <a:cubicBezTo>
                      <a:pt x="11428" y="2564"/>
                      <a:pt x="11535" y="2980"/>
                      <a:pt x="11570" y="3126"/>
                    </a:cubicBezTo>
                    <a:cubicBezTo>
                      <a:pt x="11290" y="3519"/>
                      <a:pt x="11027" y="3925"/>
                      <a:pt x="10782" y="4340"/>
                    </a:cubicBezTo>
                    <a:lnTo>
                      <a:pt x="10179" y="1972"/>
                    </a:lnTo>
                    <a:cubicBezTo>
                      <a:pt x="10090" y="2048"/>
                      <a:pt x="10006" y="2128"/>
                      <a:pt x="9921" y="2212"/>
                    </a:cubicBezTo>
                    <a:cubicBezTo>
                      <a:pt x="10349" y="3898"/>
                      <a:pt x="10504" y="4505"/>
                      <a:pt x="10558" y="4723"/>
                    </a:cubicBezTo>
                    <a:cubicBezTo>
                      <a:pt x="10327" y="5133"/>
                      <a:pt x="10108" y="5552"/>
                      <a:pt x="9903" y="5976"/>
                    </a:cubicBezTo>
                    <a:cubicBezTo>
                      <a:pt x="9876" y="6029"/>
                      <a:pt x="9849" y="6087"/>
                      <a:pt x="9823" y="6141"/>
                    </a:cubicBezTo>
                    <a:lnTo>
                      <a:pt x="9086" y="3238"/>
                    </a:lnTo>
                    <a:cubicBezTo>
                      <a:pt x="9006" y="3350"/>
                      <a:pt x="8926" y="3457"/>
                      <a:pt x="8851" y="3568"/>
                    </a:cubicBezTo>
                    <a:cubicBezTo>
                      <a:pt x="9350" y="5534"/>
                      <a:pt x="9541" y="6287"/>
                      <a:pt x="9613" y="6577"/>
                    </a:cubicBezTo>
                    <a:cubicBezTo>
                      <a:pt x="9434" y="6962"/>
                      <a:pt x="9261" y="7345"/>
                      <a:pt x="9082" y="7723"/>
                    </a:cubicBezTo>
                    <a:cubicBezTo>
                      <a:pt x="9024" y="7849"/>
                      <a:pt x="8967" y="7973"/>
                      <a:pt x="8905" y="8098"/>
                    </a:cubicBezTo>
                    <a:lnTo>
                      <a:pt x="8030" y="4661"/>
                    </a:lnTo>
                    <a:cubicBezTo>
                      <a:pt x="7950" y="4754"/>
                      <a:pt x="7866" y="4843"/>
                      <a:pt x="7776" y="4933"/>
                    </a:cubicBezTo>
                    <a:cubicBezTo>
                      <a:pt x="8370" y="7260"/>
                      <a:pt x="8601" y="8160"/>
                      <a:pt x="8691" y="8508"/>
                    </a:cubicBezTo>
                    <a:cubicBezTo>
                      <a:pt x="8525" y="8807"/>
                      <a:pt x="8347" y="9102"/>
                      <a:pt x="8156" y="9386"/>
                    </a:cubicBezTo>
                    <a:cubicBezTo>
                      <a:pt x="8075" y="9507"/>
                      <a:pt x="7995" y="9631"/>
                      <a:pt x="7909" y="9752"/>
                    </a:cubicBezTo>
                    <a:lnTo>
                      <a:pt x="6876" y="5699"/>
                    </a:lnTo>
                    <a:cubicBezTo>
                      <a:pt x="6786" y="5762"/>
                      <a:pt x="6697" y="5828"/>
                      <a:pt x="6604" y="5891"/>
                    </a:cubicBezTo>
                    <a:cubicBezTo>
                      <a:pt x="7304" y="8633"/>
                      <a:pt x="7571" y="9685"/>
                      <a:pt x="7674" y="10086"/>
                    </a:cubicBezTo>
                    <a:cubicBezTo>
                      <a:pt x="7406" y="10456"/>
                      <a:pt x="7129" y="10827"/>
                      <a:pt x="6857" y="11201"/>
                    </a:cubicBezTo>
                    <a:lnTo>
                      <a:pt x="5672" y="6533"/>
                    </a:lnTo>
                    <a:cubicBezTo>
                      <a:pt x="5582" y="6600"/>
                      <a:pt x="5493" y="6667"/>
                      <a:pt x="5404" y="6734"/>
                    </a:cubicBezTo>
                    <a:cubicBezTo>
                      <a:pt x="6193" y="9841"/>
                      <a:pt x="6501" y="11055"/>
                      <a:pt x="6621" y="11527"/>
                    </a:cubicBezTo>
                    <a:cubicBezTo>
                      <a:pt x="6384" y="11862"/>
                      <a:pt x="6158" y="12195"/>
                      <a:pt x="5939" y="12547"/>
                    </a:cubicBezTo>
                    <a:cubicBezTo>
                      <a:pt x="5903" y="12606"/>
                      <a:pt x="5868" y="12668"/>
                      <a:pt x="5828" y="12726"/>
                    </a:cubicBezTo>
                    <a:lnTo>
                      <a:pt x="4512" y="7554"/>
                    </a:lnTo>
                    <a:cubicBezTo>
                      <a:pt x="4432" y="7647"/>
                      <a:pt x="4351" y="7750"/>
                      <a:pt x="4271" y="7853"/>
                    </a:cubicBezTo>
                    <a:cubicBezTo>
                      <a:pt x="5110" y="11162"/>
                      <a:pt x="5462" y="12539"/>
                      <a:pt x="5609" y="13115"/>
                    </a:cubicBezTo>
                    <a:cubicBezTo>
                      <a:pt x="5400" y="13502"/>
                      <a:pt x="5213" y="13903"/>
                      <a:pt x="5047" y="14305"/>
                    </a:cubicBezTo>
                    <a:cubicBezTo>
                      <a:pt x="4999" y="14425"/>
                      <a:pt x="4954" y="14545"/>
                      <a:pt x="4905" y="14666"/>
                    </a:cubicBezTo>
                    <a:lnTo>
                      <a:pt x="3487" y="9084"/>
                    </a:lnTo>
                    <a:cubicBezTo>
                      <a:pt x="3411" y="9226"/>
                      <a:pt x="3340" y="9374"/>
                      <a:pt x="3277" y="9516"/>
                    </a:cubicBezTo>
                    <a:cubicBezTo>
                      <a:pt x="4143" y="12927"/>
                      <a:pt x="4534" y="14474"/>
                      <a:pt x="4717" y="15183"/>
                    </a:cubicBezTo>
                    <a:cubicBezTo>
                      <a:pt x="4602" y="15500"/>
                      <a:pt x="4495" y="15817"/>
                      <a:pt x="4383" y="16132"/>
                    </a:cubicBezTo>
                    <a:cubicBezTo>
                      <a:pt x="4281" y="16418"/>
                      <a:pt x="4182" y="16704"/>
                      <a:pt x="4075" y="16984"/>
                    </a:cubicBezTo>
                    <a:lnTo>
                      <a:pt x="2649" y="11366"/>
                    </a:lnTo>
                    <a:cubicBezTo>
                      <a:pt x="2604" y="11558"/>
                      <a:pt x="2568" y="11745"/>
                      <a:pt x="2532" y="11932"/>
                    </a:cubicBezTo>
                    <a:cubicBezTo>
                      <a:pt x="2524" y="11981"/>
                      <a:pt x="2519" y="12031"/>
                      <a:pt x="2511" y="12076"/>
                    </a:cubicBezTo>
                    <a:cubicBezTo>
                      <a:pt x="3322" y="15272"/>
                      <a:pt x="3705" y="16774"/>
                      <a:pt x="3884" y="17480"/>
                    </a:cubicBezTo>
                    <a:cubicBezTo>
                      <a:pt x="3826" y="17622"/>
                      <a:pt x="3768" y="17760"/>
                      <a:pt x="3705" y="17898"/>
                    </a:cubicBezTo>
                    <a:cubicBezTo>
                      <a:pt x="3544" y="18264"/>
                      <a:pt x="3361" y="18616"/>
                      <a:pt x="3166" y="18968"/>
                    </a:cubicBezTo>
                    <a:lnTo>
                      <a:pt x="2029" y="14496"/>
                    </a:lnTo>
                    <a:cubicBezTo>
                      <a:pt x="1966" y="14666"/>
                      <a:pt x="1904" y="14831"/>
                      <a:pt x="1832" y="14996"/>
                    </a:cubicBezTo>
                    <a:cubicBezTo>
                      <a:pt x="2484" y="17560"/>
                      <a:pt x="2795" y="18777"/>
                      <a:pt x="2943" y="19352"/>
                    </a:cubicBezTo>
                    <a:cubicBezTo>
                      <a:pt x="2902" y="19419"/>
                      <a:pt x="2863" y="19486"/>
                      <a:pt x="2822" y="19548"/>
                    </a:cubicBezTo>
                    <a:cubicBezTo>
                      <a:pt x="2612" y="19900"/>
                      <a:pt x="2390" y="20244"/>
                      <a:pt x="2163" y="20591"/>
                    </a:cubicBezTo>
                    <a:lnTo>
                      <a:pt x="1124" y="16507"/>
                    </a:lnTo>
                    <a:cubicBezTo>
                      <a:pt x="1052" y="16641"/>
                      <a:pt x="980" y="16780"/>
                      <a:pt x="910" y="16926"/>
                    </a:cubicBezTo>
                    <a:cubicBezTo>
                      <a:pt x="1489" y="19209"/>
                      <a:pt x="1779" y="20359"/>
                      <a:pt x="1926" y="20939"/>
                    </a:cubicBezTo>
                    <a:cubicBezTo>
                      <a:pt x="1881" y="21011"/>
                      <a:pt x="1832" y="21082"/>
                      <a:pt x="1788" y="21149"/>
                    </a:cubicBezTo>
                    <a:lnTo>
                      <a:pt x="1137" y="22130"/>
                    </a:lnTo>
                    <a:lnTo>
                      <a:pt x="196" y="18429"/>
                    </a:lnTo>
                    <a:cubicBezTo>
                      <a:pt x="124" y="18594"/>
                      <a:pt x="58" y="18759"/>
                      <a:pt x="0" y="18920"/>
                    </a:cubicBezTo>
                    <a:cubicBezTo>
                      <a:pt x="490" y="20850"/>
                      <a:pt x="758" y="21907"/>
                      <a:pt x="906" y="22482"/>
                    </a:cubicBezTo>
                    <a:cubicBezTo>
                      <a:pt x="847" y="22567"/>
                      <a:pt x="785" y="22656"/>
                      <a:pt x="723" y="22754"/>
                    </a:cubicBezTo>
                    <a:lnTo>
                      <a:pt x="593" y="22946"/>
                    </a:lnTo>
                    <a:cubicBezTo>
                      <a:pt x="900" y="23141"/>
                      <a:pt x="1244" y="23267"/>
                      <a:pt x="1601" y="23355"/>
                    </a:cubicBezTo>
                    <a:cubicBezTo>
                      <a:pt x="1610" y="23347"/>
                      <a:pt x="1614" y="23334"/>
                      <a:pt x="1618" y="23324"/>
                    </a:cubicBezTo>
                    <a:lnTo>
                      <a:pt x="1659" y="23258"/>
                    </a:lnTo>
                    <a:lnTo>
                      <a:pt x="4981" y="22406"/>
                    </a:lnTo>
                    <a:cubicBezTo>
                      <a:pt x="5114" y="22268"/>
                      <a:pt x="5239" y="22125"/>
                      <a:pt x="5359" y="21987"/>
                    </a:cubicBezTo>
                    <a:lnTo>
                      <a:pt x="5359" y="21987"/>
                    </a:lnTo>
                    <a:cubicBezTo>
                      <a:pt x="3509" y="22460"/>
                      <a:pt x="2470" y="22727"/>
                      <a:pt x="1890" y="22879"/>
                    </a:cubicBezTo>
                    <a:cubicBezTo>
                      <a:pt x="2033" y="22633"/>
                      <a:pt x="2260" y="22259"/>
                      <a:pt x="2612" y="21675"/>
                    </a:cubicBezTo>
                    <a:cubicBezTo>
                      <a:pt x="2631" y="21643"/>
                      <a:pt x="2653" y="21612"/>
                      <a:pt x="2671" y="21581"/>
                    </a:cubicBezTo>
                    <a:lnTo>
                      <a:pt x="6363" y="20632"/>
                    </a:lnTo>
                    <a:cubicBezTo>
                      <a:pt x="6443" y="20503"/>
                      <a:pt x="6524" y="20377"/>
                      <a:pt x="6598" y="20248"/>
                    </a:cubicBezTo>
                    <a:lnTo>
                      <a:pt x="6598" y="20248"/>
                    </a:lnTo>
                    <a:cubicBezTo>
                      <a:pt x="4575" y="20770"/>
                      <a:pt x="3487" y="21050"/>
                      <a:pt x="2898" y="21202"/>
                    </a:cubicBezTo>
                    <a:cubicBezTo>
                      <a:pt x="3135" y="20805"/>
                      <a:pt x="3371" y="20404"/>
                      <a:pt x="3594" y="19994"/>
                    </a:cubicBezTo>
                    <a:cubicBezTo>
                      <a:pt x="3612" y="19968"/>
                      <a:pt x="3625" y="19941"/>
                      <a:pt x="3639" y="19914"/>
                    </a:cubicBezTo>
                    <a:lnTo>
                      <a:pt x="7277" y="18978"/>
                    </a:lnTo>
                    <a:cubicBezTo>
                      <a:pt x="7339" y="18857"/>
                      <a:pt x="7397" y="18733"/>
                      <a:pt x="7455" y="18612"/>
                    </a:cubicBezTo>
                    <a:lnTo>
                      <a:pt x="7455" y="18612"/>
                    </a:lnTo>
                    <a:cubicBezTo>
                      <a:pt x="5431" y="19134"/>
                      <a:pt x="4383" y="19401"/>
                      <a:pt x="3834" y="19544"/>
                    </a:cubicBezTo>
                    <a:cubicBezTo>
                      <a:pt x="4044" y="19138"/>
                      <a:pt x="4240" y="18723"/>
                      <a:pt x="4410" y="18299"/>
                    </a:cubicBezTo>
                    <a:lnTo>
                      <a:pt x="8016" y="17368"/>
                    </a:lnTo>
                    <a:cubicBezTo>
                      <a:pt x="8070" y="17247"/>
                      <a:pt x="8123" y="17127"/>
                      <a:pt x="8182" y="17007"/>
                    </a:cubicBezTo>
                    <a:lnTo>
                      <a:pt x="8182" y="17007"/>
                    </a:lnTo>
                    <a:cubicBezTo>
                      <a:pt x="6082" y="17546"/>
                      <a:pt x="5052" y="17809"/>
                      <a:pt x="4548" y="17943"/>
                    </a:cubicBezTo>
                    <a:cubicBezTo>
                      <a:pt x="4695" y="17542"/>
                      <a:pt x="4824" y="17140"/>
                      <a:pt x="4945" y="16739"/>
                    </a:cubicBezTo>
                    <a:lnTo>
                      <a:pt x="8824" y="15741"/>
                    </a:lnTo>
                    <a:cubicBezTo>
                      <a:pt x="8891" y="15615"/>
                      <a:pt x="8962" y="15496"/>
                      <a:pt x="9029" y="15370"/>
                    </a:cubicBezTo>
                    <a:lnTo>
                      <a:pt x="9029" y="15370"/>
                    </a:lnTo>
                    <a:cubicBezTo>
                      <a:pt x="6643" y="15986"/>
                      <a:pt x="5551" y="16266"/>
                      <a:pt x="5052" y="16391"/>
                    </a:cubicBezTo>
                    <a:cubicBezTo>
                      <a:pt x="5056" y="16378"/>
                      <a:pt x="5061" y="16365"/>
                      <a:pt x="5065" y="16352"/>
                    </a:cubicBezTo>
                    <a:cubicBezTo>
                      <a:pt x="5176" y="15963"/>
                      <a:pt x="5288" y="15580"/>
                      <a:pt x="5409" y="15206"/>
                    </a:cubicBezTo>
                    <a:lnTo>
                      <a:pt x="9778" y="14078"/>
                    </a:lnTo>
                    <a:cubicBezTo>
                      <a:pt x="9849" y="13952"/>
                      <a:pt x="9925" y="13827"/>
                      <a:pt x="9996" y="13703"/>
                    </a:cubicBezTo>
                    <a:lnTo>
                      <a:pt x="9996" y="13703"/>
                    </a:lnTo>
                    <a:cubicBezTo>
                      <a:pt x="7228" y="14416"/>
                      <a:pt x="6037" y="14724"/>
                      <a:pt x="5524" y="14854"/>
                    </a:cubicBezTo>
                    <a:cubicBezTo>
                      <a:pt x="5662" y="14438"/>
                      <a:pt x="5814" y="14033"/>
                      <a:pt x="5993" y="13636"/>
                    </a:cubicBezTo>
                    <a:lnTo>
                      <a:pt x="10751" y="12409"/>
                    </a:lnTo>
                    <a:cubicBezTo>
                      <a:pt x="10821" y="12285"/>
                      <a:pt x="10893" y="12160"/>
                      <a:pt x="10959" y="12035"/>
                    </a:cubicBezTo>
                    <a:lnTo>
                      <a:pt x="10959" y="12035"/>
                    </a:lnTo>
                    <a:cubicBezTo>
                      <a:pt x="7946" y="12811"/>
                      <a:pt x="6688" y="13136"/>
                      <a:pt x="6166" y="13270"/>
                    </a:cubicBezTo>
                    <a:cubicBezTo>
                      <a:pt x="6242" y="13119"/>
                      <a:pt x="6322" y="12967"/>
                      <a:pt x="6407" y="12820"/>
                    </a:cubicBezTo>
                    <a:cubicBezTo>
                      <a:pt x="6563" y="12539"/>
                      <a:pt x="6732" y="12259"/>
                      <a:pt x="6907" y="11981"/>
                    </a:cubicBezTo>
                    <a:lnTo>
                      <a:pt x="11628" y="10765"/>
                    </a:lnTo>
                    <a:cubicBezTo>
                      <a:pt x="11691" y="10644"/>
                      <a:pt x="11749" y="10524"/>
                      <a:pt x="11807" y="10399"/>
                    </a:cubicBezTo>
                    <a:lnTo>
                      <a:pt x="11807" y="10399"/>
                    </a:lnTo>
                    <a:cubicBezTo>
                      <a:pt x="8878" y="11152"/>
                      <a:pt x="7660" y="11469"/>
                      <a:pt x="7156" y="11598"/>
                    </a:cubicBezTo>
                    <a:cubicBezTo>
                      <a:pt x="7442" y="11156"/>
                      <a:pt x="7740" y="10720"/>
                      <a:pt x="8030" y="10273"/>
                    </a:cubicBezTo>
                    <a:lnTo>
                      <a:pt x="12319" y="9168"/>
                    </a:lnTo>
                    <a:cubicBezTo>
                      <a:pt x="12364" y="9053"/>
                      <a:pt x="12404" y="8936"/>
                      <a:pt x="12444" y="8820"/>
                    </a:cubicBezTo>
                    <a:lnTo>
                      <a:pt x="12444" y="8820"/>
                    </a:lnTo>
                    <a:cubicBezTo>
                      <a:pt x="9769" y="9507"/>
                      <a:pt x="8699" y="9783"/>
                      <a:pt x="8275" y="9890"/>
                    </a:cubicBezTo>
                    <a:cubicBezTo>
                      <a:pt x="8337" y="9788"/>
                      <a:pt x="8401" y="9681"/>
                      <a:pt x="8467" y="9578"/>
                    </a:cubicBezTo>
                    <a:cubicBezTo>
                      <a:pt x="8654" y="9267"/>
                      <a:pt x="8833" y="8941"/>
                      <a:pt x="8993" y="8606"/>
                    </a:cubicBezTo>
                    <a:lnTo>
                      <a:pt x="12774" y="7635"/>
                    </a:lnTo>
                    <a:cubicBezTo>
                      <a:pt x="12797" y="7523"/>
                      <a:pt x="12819" y="7411"/>
                      <a:pt x="12841" y="7295"/>
                    </a:cubicBezTo>
                    <a:lnTo>
                      <a:pt x="12841" y="7295"/>
                    </a:lnTo>
                    <a:cubicBezTo>
                      <a:pt x="10411" y="7925"/>
                      <a:pt x="9506" y="8156"/>
                      <a:pt x="9167" y="8246"/>
                    </a:cubicBezTo>
                    <a:cubicBezTo>
                      <a:pt x="9230" y="8112"/>
                      <a:pt x="9288" y="7978"/>
                      <a:pt x="9345" y="7839"/>
                    </a:cubicBezTo>
                    <a:cubicBezTo>
                      <a:pt x="9466" y="7563"/>
                      <a:pt x="9582" y="7287"/>
                      <a:pt x="9702" y="7005"/>
                    </a:cubicBezTo>
                    <a:lnTo>
                      <a:pt x="12980" y="6163"/>
                    </a:lnTo>
                    <a:cubicBezTo>
                      <a:pt x="12988" y="6056"/>
                      <a:pt x="12992" y="5945"/>
                      <a:pt x="13002" y="5838"/>
                    </a:cubicBezTo>
                    <a:lnTo>
                      <a:pt x="13002" y="5838"/>
                    </a:lnTo>
                    <a:cubicBezTo>
                      <a:pt x="10911" y="6377"/>
                      <a:pt x="10139" y="6573"/>
                      <a:pt x="9858" y="6649"/>
                    </a:cubicBezTo>
                    <a:cubicBezTo>
                      <a:pt x="9938" y="6458"/>
                      <a:pt x="10023" y="6266"/>
                      <a:pt x="10108" y="6079"/>
                    </a:cubicBezTo>
                    <a:cubicBezTo>
                      <a:pt x="10210" y="5851"/>
                      <a:pt x="10317" y="5628"/>
                      <a:pt x="10424" y="5405"/>
                    </a:cubicBezTo>
                    <a:lnTo>
                      <a:pt x="13082" y="4719"/>
                    </a:lnTo>
                    <a:cubicBezTo>
                      <a:pt x="13091" y="4612"/>
                      <a:pt x="13105" y="4500"/>
                      <a:pt x="13118" y="4388"/>
                    </a:cubicBezTo>
                    <a:lnTo>
                      <a:pt x="13118" y="4388"/>
                    </a:lnTo>
                    <a:cubicBezTo>
                      <a:pt x="11459" y="4816"/>
                      <a:pt x="10839" y="4977"/>
                      <a:pt x="10607" y="5035"/>
                    </a:cubicBezTo>
                    <a:cubicBezTo>
                      <a:pt x="10831" y="4598"/>
                      <a:pt x="11066" y="4170"/>
                      <a:pt x="11325" y="3756"/>
                    </a:cubicBezTo>
                    <a:lnTo>
                      <a:pt x="13354" y="3229"/>
                    </a:lnTo>
                    <a:cubicBezTo>
                      <a:pt x="13385" y="3113"/>
                      <a:pt x="13420" y="2997"/>
                      <a:pt x="13457" y="2886"/>
                    </a:cubicBezTo>
                    <a:lnTo>
                      <a:pt x="13457" y="2886"/>
                    </a:lnTo>
                    <a:cubicBezTo>
                      <a:pt x="12222" y="3202"/>
                      <a:pt x="11749" y="3323"/>
                      <a:pt x="11566" y="3371"/>
                    </a:cubicBezTo>
                    <a:cubicBezTo>
                      <a:pt x="11704" y="3157"/>
                      <a:pt x="11847" y="2949"/>
                      <a:pt x="11998" y="2743"/>
                    </a:cubicBezTo>
                    <a:cubicBezTo>
                      <a:pt x="12177" y="2494"/>
                      <a:pt x="12369" y="2253"/>
                      <a:pt x="12564" y="2017"/>
                    </a:cubicBezTo>
                    <a:lnTo>
                      <a:pt x="13902" y="1673"/>
                    </a:lnTo>
                    <a:cubicBezTo>
                      <a:pt x="13951" y="1552"/>
                      <a:pt x="14005" y="1432"/>
                      <a:pt x="14054" y="1311"/>
                    </a:cubicBezTo>
                    <a:lnTo>
                      <a:pt x="14054" y="1311"/>
                    </a:lnTo>
                    <a:cubicBezTo>
                      <a:pt x="13332" y="1499"/>
                      <a:pt x="13042" y="1575"/>
                      <a:pt x="12922" y="1601"/>
                    </a:cubicBezTo>
                    <a:cubicBezTo>
                      <a:pt x="13453" y="1017"/>
                      <a:pt x="14036" y="478"/>
                      <a:pt x="1467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9527" y="1837499"/>
                <a:ext cx="811151" cy="339409"/>
              </a:xfrm>
              <a:custGeom>
                <a:avLst/>
                <a:gdLst/>
                <a:ahLst/>
                <a:cxnLst/>
                <a:rect l="l" t="t" r="r" b="b"/>
                <a:pathLst>
                  <a:path w="25536" h="10685" extrusionOk="0">
                    <a:moveTo>
                      <a:pt x="2864" y="0"/>
                    </a:moveTo>
                    <a:cubicBezTo>
                      <a:pt x="1742" y="0"/>
                      <a:pt x="762" y="330"/>
                      <a:pt x="290" y="1362"/>
                    </a:cubicBezTo>
                    <a:cubicBezTo>
                      <a:pt x="0" y="1999"/>
                      <a:pt x="13" y="2734"/>
                      <a:pt x="62" y="3430"/>
                    </a:cubicBezTo>
                    <a:cubicBezTo>
                      <a:pt x="93" y="3836"/>
                      <a:pt x="138" y="4255"/>
                      <a:pt x="348" y="4603"/>
                    </a:cubicBezTo>
                    <a:cubicBezTo>
                      <a:pt x="517" y="4879"/>
                      <a:pt x="780" y="5084"/>
                      <a:pt x="1044" y="5272"/>
                    </a:cubicBezTo>
                    <a:cubicBezTo>
                      <a:pt x="2970" y="6671"/>
                      <a:pt x="4923" y="7158"/>
                      <a:pt x="7166" y="7644"/>
                    </a:cubicBezTo>
                    <a:cubicBezTo>
                      <a:pt x="7932" y="7809"/>
                      <a:pt x="8703" y="8036"/>
                      <a:pt x="9479" y="8286"/>
                    </a:cubicBezTo>
                    <a:cubicBezTo>
                      <a:pt x="12214" y="9167"/>
                      <a:pt x="14993" y="10363"/>
                      <a:pt x="17805" y="10363"/>
                    </a:cubicBezTo>
                    <a:cubicBezTo>
                      <a:pt x="17968" y="10363"/>
                      <a:pt x="18132" y="10359"/>
                      <a:pt x="18295" y="10350"/>
                    </a:cubicBezTo>
                    <a:cubicBezTo>
                      <a:pt x="19254" y="10301"/>
                      <a:pt x="20203" y="10083"/>
                      <a:pt x="21166" y="10038"/>
                    </a:cubicBezTo>
                    <a:cubicBezTo>
                      <a:pt x="21285" y="10033"/>
                      <a:pt x="21405" y="10030"/>
                      <a:pt x="21524" y="10030"/>
                    </a:cubicBezTo>
                    <a:cubicBezTo>
                      <a:pt x="22878" y="10030"/>
                      <a:pt x="24216" y="10361"/>
                      <a:pt x="25535" y="10684"/>
                    </a:cubicBezTo>
                    <a:cubicBezTo>
                      <a:pt x="24786" y="9601"/>
                      <a:pt x="24140" y="8233"/>
                      <a:pt x="23302" y="7247"/>
                    </a:cubicBezTo>
                    <a:cubicBezTo>
                      <a:pt x="22250" y="6012"/>
                      <a:pt x="20569" y="5749"/>
                      <a:pt x="19266" y="4889"/>
                    </a:cubicBezTo>
                    <a:cubicBezTo>
                      <a:pt x="18134" y="4139"/>
                      <a:pt x="17371" y="3002"/>
                      <a:pt x="16212" y="2316"/>
                    </a:cubicBezTo>
                    <a:cubicBezTo>
                      <a:pt x="14895" y="1533"/>
                      <a:pt x="13225" y="1183"/>
                      <a:pt x="11688" y="1183"/>
                    </a:cubicBezTo>
                    <a:cubicBezTo>
                      <a:pt x="11597" y="1183"/>
                      <a:pt x="11505" y="1185"/>
                      <a:pt x="11415" y="1187"/>
                    </a:cubicBezTo>
                    <a:cubicBezTo>
                      <a:pt x="10851" y="1206"/>
                      <a:pt x="10288" y="1273"/>
                      <a:pt x="9724" y="1273"/>
                    </a:cubicBezTo>
                    <a:cubicBezTo>
                      <a:pt x="9605" y="1273"/>
                      <a:pt x="9487" y="1270"/>
                      <a:pt x="9368" y="1263"/>
                    </a:cubicBezTo>
                    <a:cubicBezTo>
                      <a:pt x="8740" y="1232"/>
                      <a:pt x="8124" y="1090"/>
                      <a:pt x="7513" y="946"/>
                    </a:cubicBezTo>
                    <a:cubicBezTo>
                      <a:pt x="6406" y="691"/>
                      <a:pt x="4487" y="0"/>
                      <a:pt x="286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48288" y="1840803"/>
                <a:ext cx="809912" cy="336391"/>
              </a:xfrm>
              <a:custGeom>
                <a:avLst/>
                <a:gdLst/>
                <a:ahLst/>
                <a:cxnLst/>
                <a:rect l="l" t="t" r="r" b="b"/>
                <a:pathLst>
                  <a:path w="25497" h="10590" extrusionOk="0">
                    <a:moveTo>
                      <a:pt x="4023" y="0"/>
                    </a:moveTo>
                    <a:cubicBezTo>
                      <a:pt x="2231" y="869"/>
                      <a:pt x="1254" y="1342"/>
                      <a:pt x="719" y="1601"/>
                    </a:cubicBezTo>
                    <a:cubicBezTo>
                      <a:pt x="621" y="1560"/>
                      <a:pt x="523" y="1521"/>
                      <a:pt x="412" y="1476"/>
                    </a:cubicBezTo>
                    <a:lnTo>
                      <a:pt x="202" y="1391"/>
                    </a:lnTo>
                    <a:cubicBezTo>
                      <a:pt x="68" y="1730"/>
                      <a:pt x="15" y="2091"/>
                      <a:pt x="1" y="2461"/>
                    </a:cubicBezTo>
                    <a:cubicBezTo>
                      <a:pt x="10" y="2466"/>
                      <a:pt x="23" y="2466"/>
                      <a:pt x="37" y="2470"/>
                    </a:cubicBezTo>
                    <a:lnTo>
                      <a:pt x="108" y="2497"/>
                    </a:lnTo>
                    <a:lnTo>
                      <a:pt x="1611" y="5578"/>
                    </a:lnTo>
                    <a:cubicBezTo>
                      <a:pt x="1772" y="5680"/>
                      <a:pt x="1932" y="5779"/>
                      <a:pt x="2097" y="5868"/>
                    </a:cubicBezTo>
                    <a:cubicBezTo>
                      <a:pt x="1258" y="4151"/>
                      <a:pt x="791" y="3188"/>
                      <a:pt x="523" y="2644"/>
                    </a:cubicBezTo>
                    <a:lnTo>
                      <a:pt x="523" y="2644"/>
                    </a:lnTo>
                    <a:cubicBezTo>
                      <a:pt x="791" y="2742"/>
                      <a:pt x="1210" y="2889"/>
                      <a:pt x="1852" y="3116"/>
                    </a:cubicBezTo>
                    <a:cubicBezTo>
                      <a:pt x="1883" y="3126"/>
                      <a:pt x="1918" y="3139"/>
                      <a:pt x="1954" y="3153"/>
                    </a:cubicBezTo>
                    <a:lnTo>
                      <a:pt x="3626" y="6577"/>
                    </a:lnTo>
                    <a:cubicBezTo>
                      <a:pt x="3764" y="6630"/>
                      <a:pt x="3902" y="6684"/>
                      <a:pt x="4046" y="6733"/>
                    </a:cubicBezTo>
                    <a:cubicBezTo>
                      <a:pt x="3127" y="4855"/>
                      <a:pt x="2636" y="3844"/>
                      <a:pt x="2369" y="3299"/>
                    </a:cubicBezTo>
                    <a:lnTo>
                      <a:pt x="2369" y="3299"/>
                    </a:lnTo>
                    <a:cubicBezTo>
                      <a:pt x="2806" y="3451"/>
                      <a:pt x="3247" y="3603"/>
                      <a:pt x="3693" y="3741"/>
                    </a:cubicBezTo>
                    <a:cubicBezTo>
                      <a:pt x="3725" y="3750"/>
                      <a:pt x="3752" y="3758"/>
                      <a:pt x="3783" y="3768"/>
                    </a:cubicBezTo>
                    <a:lnTo>
                      <a:pt x="5427" y="7143"/>
                    </a:lnTo>
                    <a:cubicBezTo>
                      <a:pt x="5557" y="7178"/>
                      <a:pt x="5691" y="7215"/>
                      <a:pt x="5820" y="7246"/>
                    </a:cubicBezTo>
                    <a:cubicBezTo>
                      <a:pt x="4906" y="5369"/>
                      <a:pt x="4433" y="4392"/>
                      <a:pt x="4184" y="3884"/>
                    </a:cubicBezTo>
                    <a:lnTo>
                      <a:pt x="4184" y="3884"/>
                    </a:lnTo>
                    <a:cubicBezTo>
                      <a:pt x="4620" y="4009"/>
                      <a:pt x="5067" y="4116"/>
                      <a:pt x="5517" y="4200"/>
                    </a:cubicBezTo>
                    <a:lnTo>
                      <a:pt x="7149" y="7544"/>
                    </a:lnTo>
                    <a:cubicBezTo>
                      <a:pt x="7283" y="7571"/>
                      <a:pt x="7411" y="7602"/>
                      <a:pt x="7536" y="7633"/>
                    </a:cubicBezTo>
                    <a:cubicBezTo>
                      <a:pt x="6587" y="5685"/>
                      <a:pt x="6123" y="4731"/>
                      <a:pt x="5896" y="4262"/>
                    </a:cubicBezTo>
                    <a:lnTo>
                      <a:pt x="5896" y="4262"/>
                    </a:lnTo>
                    <a:cubicBezTo>
                      <a:pt x="6314" y="4330"/>
                      <a:pt x="6734" y="4374"/>
                      <a:pt x="7153" y="4414"/>
                    </a:cubicBezTo>
                    <a:lnTo>
                      <a:pt x="8905" y="8012"/>
                    </a:lnTo>
                    <a:cubicBezTo>
                      <a:pt x="9043" y="8053"/>
                      <a:pt x="9177" y="8098"/>
                      <a:pt x="9311" y="8137"/>
                    </a:cubicBezTo>
                    <a:cubicBezTo>
                      <a:pt x="8232" y="5921"/>
                      <a:pt x="7738" y="4909"/>
                      <a:pt x="7514" y="4445"/>
                    </a:cubicBezTo>
                    <a:cubicBezTo>
                      <a:pt x="7528" y="4445"/>
                      <a:pt x="7541" y="4450"/>
                      <a:pt x="7559" y="4450"/>
                    </a:cubicBezTo>
                    <a:cubicBezTo>
                      <a:pt x="7960" y="4486"/>
                      <a:pt x="8357" y="4517"/>
                      <a:pt x="8749" y="4557"/>
                    </a:cubicBezTo>
                    <a:lnTo>
                      <a:pt x="10724" y="8610"/>
                    </a:lnTo>
                    <a:cubicBezTo>
                      <a:pt x="10862" y="8659"/>
                      <a:pt x="11001" y="8708"/>
                      <a:pt x="11140" y="8752"/>
                    </a:cubicBezTo>
                    <a:cubicBezTo>
                      <a:pt x="9886" y="6180"/>
                      <a:pt x="9347" y="5075"/>
                      <a:pt x="9115" y="4602"/>
                    </a:cubicBezTo>
                    <a:lnTo>
                      <a:pt x="9115" y="4602"/>
                    </a:lnTo>
                    <a:cubicBezTo>
                      <a:pt x="9551" y="4655"/>
                      <a:pt x="9980" y="4721"/>
                      <a:pt x="10403" y="4816"/>
                    </a:cubicBezTo>
                    <a:lnTo>
                      <a:pt x="12557" y="9234"/>
                    </a:lnTo>
                    <a:cubicBezTo>
                      <a:pt x="12691" y="9279"/>
                      <a:pt x="12829" y="9319"/>
                      <a:pt x="12963" y="9364"/>
                    </a:cubicBezTo>
                    <a:cubicBezTo>
                      <a:pt x="11603" y="6563"/>
                      <a:pt x="11032" y="5400"/>
                      <a:pt x="10796" y="4914"/>
                    </a:cubicBezTo>
                    <a:lnTo>
                      <a:pt x="10796" y="4914"/>
                    </a:lnTo>
                    <a:cubicBezTo>
                      <a:pt x="10961" y="4954"/>
                      <a:pt x="11121" y="5003"/>
                      <a:pt x="11282" y="5056"/>
                    </a:cubicBezTo>
                    <a:cubicBezTo>
                      <a:pt x="11594" y="5155"/>
                      <a:pt x="11901" y="5266"/>
                      <a:pt x="12205" y="5382"/>
                    </a:cubicBezTo>
                    <a:lnTo>
                      <a:pt x="14346" y="9765"/>
                    </a:lnTo>
                    <a:cubicBezTo>
                      <a:pt x="14474" y="9796"/>
                      <a:pt x="14603" y="9831"/>
                      <a:pt x="14737" y="9863"/>
                    </a:cubicBezTo>
                    <a:cubicBezTo>
                      <a:pt x="13413" y="7147"/>
                      <a:pt x="12860" y="6015"/>
                      <a:pt x="12633" y="5546"/>
                    </a:cubicBezTo>
                    <a:lnTo>
                      <a:pt x="12633" y="5546"/>
                    </a:lnTo>
                    <a:cubicBezTo>
                      <a:pt x="13119" y="5743"/>
                      <a:pt x="13609" y="5943"/>
                      <a:pt x="14105" y="6139"/>
                    </a:cubicBezTo>
                    <a:lnTo>
                      <a:pt x="16044" y="10121"/>
                    </a:lnTo>
                    <a:cubicBezTo>
                      <a:pt x="16169" y="10139"/>
                      <a:pt x="16293" y="10158"/>
                      <a:pt x="16414" y="10170"/>
                    </a:cubicBezTo>
                    <a:cubicBezTo>
                      <a:pt x="15206" y="7691"/>
                      <a:pt x="14720" y="6697"/>
                      <a:pt x="14527" y="6300"/>
                    </a:cubicBezTo>
                    <a:lnTo>
                      <a:pt x="14527" y="6300"/>
                    </a:lnTo>
                    <a:cubicBezTo>
                      <a:pt x="14644" y="6345"/>
                      <a:pt x="14760" y="6385"/>
                      <a:pt x="14875" y="6425"/>
                    </a:cubicBezTo>
                    <a:cubicBezTo>
                      <a:pt x="15219" y="6550"/>
                      <a:pt x="15571" y="6657"/>
                      <a:pt x="15928" y="6750"/>
                    </a:cubicBezTo>
                    <a:lnTo>
                      <a:pt x="17640" y="10259"/>
                    </a:lnTo>
                    <a:cubicBezTo>
                      <a:pt x="17756" y="10259"/>
                      <a:pt x="17867" y="10259"/>
                      <a:pt x="17984" y="10255"/>
                    </a:cubicBezTo>
                    <a:cubicBezTo>
                      <a:pt x="16887" y="8003"/>
                      <a:pt x="16476" y="7161"/>
                      <a:pt x="16320" y="6845"/>
                    </a:cubicBezTo>
                    <a:lnTo>
                      <a:pt x="16320" y="6845"/>
                    </a:lnTo>
                    <a:cubicBezTo>
                      <a:pt x="16463" y="6880"/>
                      <a:pt x="16606" y="6911"/>
                      <a:pt x="16753" y="6942"/>
                    </a:cubicBezTo>
                    <a:cubicBezTo>
                      <a:pt x="17048" y="7001"/>
                      <a:pt x="17346" y="7063"/>
                      <a:pt x="17640" y="7121"/>
                    </a:cubicBezTo>
                    <a:lnTo>
                      <a:pt x="19120" y="10166"/>
                    </a:lnTo>
                    <a:cubicBezTo>
                      <a:pt x="19227" y="10152"/>
                      <a:pt x="19339" y="10135"/>
                      <a:pt x="19446" y="10121"/>
                    </a:cubicBezTo>
                    <a:cubicBezTo>
                      <a:pt x="18501" y="8182"/>
                      <a:pt x="18153" y="7464"/>
                      <a:pt x="18023" y="7201"/>
                    </a:cubicBezTo>
                    <a:lnTo>
                      <a:pt x="18023" y="7201"/>
                    </a:lnTo>
                    <a:cubicBezTo>
                      <a:pt x="18229" y="7246"/>
                      <a:pt x="18429" y="7290"/>
                      <a:pt x="18635" y="7335"/>
                    </a:cubicBezTo>
                    <a:cubicBezTo>
                      <a:pt x="18875" y="7392"/>
                      <a:pt x="19116" y="7450"/>
                      <a:pt x="19353" y="7509"/>
                    </a:cubicBezTo>
                    <a:lnTo>
                      <a:pt x="20556" y="9979"/>
                    </a:lnTo>
                    <a:cubicBezTo>
                      <a:pt x="20668" y="9965"/>
                      <a:pt x="20779" y="9956"/>
                      <a:pt x="20886" y="9948"/>
                    </a:cubicBezTo>
                    <a:cubicBezTo>
                      <a:pt x="20137" y="8405"/>
                      <a:pt x="19857" y="7830"/>
                      <a:pt x="19754" y="7616"/>
                    </a:cubicBezTo>
                    <a:lnTo>
                      <a:pt x="19754" y="7616"/>
                    </a:lnTo>
                    <a:cubicBezTo>
                      <a:pt x="20226" y="7750"/>
                      <a:pt x="20690" y="7896"/>
                      <a:pt x="21154" y="8061"/>
                    </a:cubicBezTo>
                    <a:lnTo>
                      <a:pt x="22072" y="9948"/>
                    </a:lnTo>
                    <a:cubicBezTo>
                      <a:pt x="22193" y="9952"/>
                      <a:pt x="22312" y="9961"/>
                      <a:pt x="22429" y="9975"/>
                    </a:cubicBezTo>
                    <a:cubicBezTo>
                      <a:pt x="21872" y="8828"/>
                      <a:pt x="21658" y="8392"/>
                      <a:pt x="21577" y="8222"/>
                    </a:cubicBezTo>
                    <a:lnTo>
                      <a:pt x="21577" y="8222"/>
                    </a:lnTo>
                    <a:cubicBezTo>
                      <a:pt x="21814" y="8316"/>
                      <a:pt x="22045" y="8413"/>
                      <a:pt x="22277" y="8520"/>
                    </a:cubicBezTo>
                    <a:cubicBezTo>
                      <a:pt x="22559" y="8645"/>
                      <a:pt x="22830" y="8784"/>
                      <a:pt x="23102" y="8927"/>
                    </a:cubicBezTo>
                    <a:lnTo>
                      <a:pt x="23709" y="10170"/>
                    </a:lnTo>
                    <a:cubicBezTo>
                      <a:pt x="23837" y="10197"/>
                      <a:pt x="23963" y="10220"/>
                      <a:pt x="24092" y="10251"/>
                    </a:cubicBezTo>
                    <a:cubicBezTo>
                      <a:pt x="23767" y="9578"/>
                      <a:pt x="23633" y="9306"/>
                      <a:pt x="23579" y="9199"/>
                    </a:cubicBezTo>
                    <a:lnTo>
                      <a:pt x="23579" y="9199"/>
                    </a:lnTo>
                    <a:cubicBezTo>
                      <a:pt x="24257" y="9600"/>
                      <a:pt x="24903" y="10063"/>
                      <a:pt x="25496" y="10590"/>
                    </a:cubicBezTo>
                    <a:cubicBezTo>
                      <a:pt x="25309" y="10411"/>
                      <a:pt x="25113" y="10242"/>
                      <a:pt x="24913" y="10077"/>
                    </a:cubicBezTo>
                    <a:lnTo>
                      <a:pt x="25104" y="9979"/>
                    </a:lnTo>
                    <a:cubicBezTo>
                      <a:pt x="25051" y="9894"/>
                      <a:pt x="24997" y="9804"/>
                      <a:pt x="24944" y="9716"/>
                    </a:cubicBezTo>
                    <a:cubicBezTo>
                      <a:pt x="24730" y="9818"/>
                      <a:pt x="24662" y="9849"/>
                      <a:pt x="24645" y="9863"/>
                    </a:cubicBezTo>
                    <a:cubicBezTo>
                      <a:pt x="24324" y="9613"/>
                      <a:pt x="23994" y="9376"/>
                      <a:pt x="23650" y="9158"/>
                    </a:cubicBezTo>
                    <a:lnTo>
                      <a:pt x="24395" y="8797"/>
                    </a:lnTo>
                    <a:cubicBezTo>
                      <a:pt x="24341" y="8708"/>
                      <a:pt x="24292" y="8619"/>
                      <a:pt x="24234" y="8534"/>
                    </a:cubicBezTo>
                    <a:cubicBezTo>
                      <a:pt x="23615" y="8833"/>
                      <a:pt x="23409" y="8931"/>
                      <a:pt x="23339" y="8967"/>
                    </a:cubicBezTo>
                    <a:cubicBezTo>
                      <a:pt x="23008" y="8766"/>
                      <a:pt x="22670" y="8583"/>
                      <a:pt x="22326" y="8413"/>
                    </a:cubicBezTo>
                    <a:cubicBezTo>
                      <a:pt x="22277" y="8392"/>
                      <a:pt x="22228" y="8369"/>
                      <a:pt x="22179" y="8343"/>
                    </a:cubicBezTo>
                    <a:lnTo>
                      <a:pt x="23646" y="7637"/>
                    </a:lnTo>
                    <a:cubicBezTo>
                      <a:pt x="23584" y="7549"/>
                      <a:pt x="23522" y="7464"/>
                      <a:pt x="23459" y="7384"/>
                    </a:cubicBezTo>
                    <a:cubicBezTo>
                      <a:pt x="22339" y="7923"/>
                      <a:pt x="21952" y="8110"/>
                      <a:pt x="21818" y="8178"/>
                    </a:cubicBezTo>
                    <a:cubicBezTo>
                      <a:pt x="21376" y="7981"/>
                      <a:pt x="20927" y="7803"/>
                      <a:pt x="20472" y="7647"/>
                    </a:cubicBezTo>
                    <a:lnTo>
                      <a:pt x="22670" y="6581"/>
                    </a:lnTo>
                    <a:cubicBezTo>
                      <a:pt x="22576" y="6510"/>
                      <a:pt x="22478" y="6443"/>
                      <a:pt x="22380" y="6380"/>
                    </a:cubicBezTo>
                    <a:cubicBezTo>
                      <a:pt x="20814" y="7135"/>
                      <a:pt x="20253" y="7406"/>
                      <a:pt x="20048" y="7504"/>
                    </a:cubicBezTo>
                    <a:cubicBezTo>
                      <a:pt x="19602" y="7361"/>
                      <a:pt x="19147" y="7232"/>
                      <a:pt x="18688" y="7112"/>
                    </a:cubicBezTo>
                    <a:cubicBezTo>
                      <a:pt x="18630" y="7098"/>
                      <a:pt x="18572" y="7085"/>
                      <a:pt x="18514" y="7067"/>
                    </a:cubicBezTo>
                    <a:lnTo>
                      <a:pt x="21207" y="5765"/>
                    </a:lnTo>
                    <a:cubicBezTo>
                      <a:pt x="21087" y="5707"/>
                      <a:pt x="20962" y="5653"/>
                      <a:pt x="20837" y="5600"/>
                    </a:cubicBezTo>
                    <a:cubicBezTo>
                      <a:pt x="19013" y="6483"/>
                      <a:pt x="18313" y="6822"/>
                      <a:pt x="18042" y="6952"/>
                    </a:cubicBezTo>
                    <a:cubicBezTo>
                      <a:pt x="17631" y="6853"/>
                      <a:pt x="17221" y="6760"/>
                      <a:pt x="16815" y="6662"/>
                    </a:cubicBezTo>
                    <a:cubicBezTo>
                      <a:pt x="16677" y="6630"/>
                      <a:pt x="16544" y="6594"/>
                      <a:pt x="16410" y="6559"/>
                    </a:cubicBezTo>
                    <a:cubicBezTo>
                      <a:pt x="19602" y="5016"/>
                      <a:pt x="19606" y="5016"/>
                      <a:pt x="19606" y="5016"/>
                    </a:cubicBezTo>
                    <a:cubicBezTo>
                      <a:pt x="19499" y="4954"/>
                      <a:pt x="19392" y="4892"/>
                      <a:pt x="19285" y="4824"/>
                    </a:cubicBezTo>
                    <a:cubicBezTo>
                      <a:pt x="17128" y="5868"/>
                      <a:pt x="16289" y="6273"/>
                      <a:pt x="15964" y="6429"/>
                    </a:cubicBezTo>
                    <a:cubicBezTo>
                      <a:pt x="15638" y="6332"/>
                      <a:pt x="15317" y="6215"/>
                      <a:pt x="15000" y="6086"/>
                    </a:cubicBezTo>
                    <a:cubicBezTo>
                      <a:pt x="14862" y="6028"/>
                      <a:pt x="14729" y="5975"/>
                      <a:pt x="14591" y="5917"/>
                    </a:cubicBezTo>
                    <a:lnTo>
                      <a:pt x="18358" y="4093"/>
                    </a:lnTo>
                    <a:cubicBezTo>
                      <a:pt x="18278" y="4017"/>
                      <a:pt x="18193" y="3941"/>
                      <a:pt x="18112" y="3865"/>
                    </a:cubicBezTo>
                    <a:cubicBezTo>
                      <a:pt x="15567" y="5096"/>
                      <a:pt x="14591" y="5569"/>
                      <a:pt x="14216" y="5752"/>
                    </a:cubicBezTo>
                    <a:cubicBezTo>
                      <a:pt x="13797" y="5565"/>
                      <a:pt x="13382" y="5369"/>
                      <a:pt x="12963" y="5176"/>
                    </a:cubicBezTo>
                    <a:lnTo>
                      <a:pt x="17297" y="3081"/>
                    </a:lnTo>
                    <a:cubicBezTo>
                      <a:pt x="17217" y="3005"/>
                      <a:pt x="17132" y="2929"/>
                      <a:pt x="17048" y="2858"/>
                    </a:cubicBezTo>
                    <a:cubicBezTo>
                      <a:pt x="14163" y="4254"/>
                      <a:pt x="13035" y="4797"/>
                      <a:pt x="12593" y="5011"/>
                    </a:cubicBezTo>
                    <a:cubicBezTo>
                      <a:pt x="12222" y="4847"/>
                      <a:pt x="11844" y="4686"/>
                      <a:pt x="11461" y="4548"/>
                    </a:cubicBezTo>
                    <a:cubicBezTo>
                      <a:pt x="11393" y="4521"/>
                      <a:pt x="11327" y="4499"/>
                      <a:pt x="11259" y="4472"/>
                    </a:cubicBezTo>
                    <a:lnTo>
                      <a:pt x="16066" y="2149"/>
                    </a:lnTo>
                    <a:cubicBezTo>
                      <a:pt x="15955" y="2087"/>
                      <a:pt x="15844" y="2029"/>
                      <a:pt x="15727" y="1971"/>
                    </a:cubicBezTo>
                    <a:cubicBezTo>
                      <a:pt x="12650" y="3455"/>
                      <a:pt x="11366" y="4075"/>
                      <a:pt x="10836" y="4334"/>
                    </a:cubicBezTo>
                    <a:cubicBezTo>
                      <a:pt x="10417" y="4209"/>
                      <a:pt x="9985" y="4106"/>
                      <a:pt x="9557" y="4026"/>
                    </a:cubicBezTo>
                    <a:cubicBezTo>
                      <a:pt x="9432" y="3999"/>
                      <a:pt x="9302" y="3978"/>
                      <a:pt x="9177" y="3960"/>
                    </a:cubicBezTo>
                    <a:lnTo>
                      <a:pt x="14358" y="1449"/>
                    </a:lnTo>
                    <a:cubicBezTo>
                      <a:pt x="14206" y="1404"/>
                      <a:pt x="14051" y="1365"/>
                      <a:pt x="13895" y="1333"/>
                    </a:cubicBezTo>
                    <a:cubicBezTo>
                      <a:pt x="10729" y="2863"/>
                      <a:pt x="9289" y="3558"/>
                      <a:pt x="8633" y="3875"/>
                    </a:cubicBezTo>
                    <a:cubicBezTo>
                      <a:pt x="8299" y="3826"/>
                      <a:pt x="7965" y="3781"/>
                      <a:pt x="7635" y="3737"/>
                    </a:cubicBezTo>
                    <a:cubicBezTo>
                      <a:pt x="7331" y="3696"/>
                      <a:pt x="7032" y="3657"/>
                      <a:pt x="6738" y="3607"/>
                    </a:cubicBezTo>
                    <a:lnTo>
                      <a:pt x="11955" y="1088"/>
                    </a:lnTo>
                    <a:cubicBezTo>
                      <a:pt x="11837" y="1083"/>
                      <a:pt x="11721" y="1080"/>
                      <a:pt x="11606" y="1080"/>
                    </a:cubicBezTo>
                    <a:cubicBezTo>
                      <a:pt x="11529" y="1080"/>
                      <a:pt x="11453" y="1081"/>
                      <a:pt x="11376" y="1083"/>
                    </a:cubicBezTo>
                    <a:cubicBezTo>
                      <a:pt x="11327" y="1088"/>
                      <a:pt x="11282" y="1088"/>
                      <a:pt x="11233" y="1093"/>
                    </a:cubicBezTo>
                    <a:cubicBezTo>
                      <a:pt x="8267" y="2528"/>
                      <a:pt x="6868" y="3202"/>
                      <a:pt x="6213" y="3518"/>
                    </a:cubicBezTo>
                    <a:cubicBezTo>
                      <a:pt x="6065" y="3491"/>
                      <a:pt x="5913" y="3460"/>
                      <a:pt x="5767" y="3429"/>
                    </a:cubicBezTo>
                    <a:cubicBezTo>
                      <a:pt x="5378" y="3344"/>
                      <a:pt x="4995" y="3233"/>
                      <a:pt x="4612" y="3112"/>
                    </a:cubicBezTo>
                    <a:lnTo>
                      <a:pt x="8763" y="1106"/>
                    </a:lnTo>
                    <a:cubicBezTo>
                      <a:pt x="8588" y="1079"/>
                      <a:pt x="8415" y="1048"/>
                      <a:pt x="8241" y="1012"/>
                    </a:cubicBezTo>
                    <a:cubicBezTo>
                      <a:pt x="5860" y="2167"/>
                      <a:pt x="4727" y="2711"/>
                      <a:pt x="4192" y="2970"/>
                    </a:cubicBezTo>
                    <a:cubicBezTo>
                      <a:pt x="4116" y="2947"/>
                      <a:pt x="4046" y="2920"/>
                      <a:pt x="3974" y="2894"/>
                    </a:cubicBezTo>
                    <a:cubicBezTo>
                      <a:pt x="3591" y="2756"/>
                      <a:pt x="3207" y="2608"/>
                      <a:pt x="2824" y="2453"/>
                    </a:cubicBezTo>
                    <a:lnTo>
                      <a:pt x="6614" y="620"/>
                    </a:lnTo>
                    <a:cubicBezTo>
                      <a:pt x="6471" y="580"/>
                      <a:pt x="6320" y="535"/>
                      <a:pt x="6164" y="490"/>
                    </a:cubicBezTo>
                    <a:cubicBezTo>
                      <a:pt x="4040" y="1516"/>
                      <a:pt x="2970" y="2033"/>
                      <a:pt x="2431" y="2297"/>
                    </a:cubicBezTo>
                    <a:cubicBezTo>
                      <a:pt x="2355" y="2266"/>
                      <a:pt x="2275" y="2233"/>
                      <a:pt x="2200" y="2198"/>
                    </a:cubicBezTo>
                    <a:lnTo>
                      <a:pt x="1107" y="1757"/>
                    </a:lnTo>
                    <a:lnTo>
                      <a:pt x="4544" y="93"/>
                    </a:lnTo>
                    <a:cubicBezTo>
                      <a:pt x="4371" y="58"/>
                      <a:pt x="4197" y="27"/>
                      <a:pt x="402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26589" y="1379638"/>
                <a:ext cx="761566" cy="666398"/>
              </a:xfrm>
              <a:custGeom>
                <a:avLst/>
                <a:gdLst/>
                <a:ahLst/>
                <a:cxnLst/>
                <a:rect l="l" t="t" r="r" b="b"/>
                <a:pathLst>
                  <a:path w="23975" h="20979" extrusionOk="0">
                    <a:moveTo>
                      <a:pt x="23645" y="0"/>
                    </a:moveTo>
                    <a:cubicBezTo>
                      <a:pt x="23644" y="0"/>
                      <a:pt x="23642" y="0"/>
                      <a:pt x="23641" y="0"/>
                    </a:cubicBezTo>
                    <a:cubicBezTo>
                      <a:pt x="19449" y="143"/>
                      <a:pt x="15223" y="491"/>
                      <a:pt x="11232" y="1775"/>
                    </a:cubicBezTo>
                    <a:cubicBezTo>
                      <a:pt x="5342" y="3665"/>
                      <a:pt x="0" y="8388"/>
                      <a:pt x="718" y="13452"/>
                    </a:cubicBezTo>
                    <a:cubicBezTo>
                      <a:pt x="718" y="13457"/>
                      <a:pt x="718" y="13466"/>
                      <a:pt x="723" y="13475"/>
                    </a:cubicBezTo>
                    <a:cubicBezTo>
                      <a:pt x="727" y="13502"/>
                      <a:pt x="732" y="13533"/>
                      <a:pt x="737" y="13564"/>
                    </a:cubicBezTo>
                    <a:cubicBezTo>
                      <a:pt x="737" y="13586"/>
                      <a:pt x="741" y="13604"/>
                      <a:pt x="745" y="13627"/>
                    </a:cubicBezTo>
                    <a:cubicBezTo>
                      <a:pt x="749" y="13658"/>
                      <a:pt x="754" y="13685"/>
                      <a:pt x="763" y="13716"/>
                    </a:cubicBezTo>
                    <a:cubicBezTo>
                      <a:pt x="768" y="13755"/>
                      <a:pt x="776" y="13792"/>
                      <a:pt x="780" y="13831"/>
                    </a:cubicBezTo>
                    <a:cubicBezTo>
                      <a:pt x="786" y="13845"/>
                      <a:pt x="790" y="13858"/>
                      <a:pt x="794" y="13876"/>
                    </a:cubicBezTo>
                    <a:cubicBezTo>
                      <a:pt x="803" y="13916"/>
                      <a:pt x="812" y="13961"/>
                      <a:pt x="821" y="14006"/>
                    </a:cubicBezTo>
                    <a:cubicBezTo>
                      <a:pt x="821" y="14010"/>
                      <a:pt x="821" y="14014"/>
                      <a:pt x="825" y="14018"/>
                    </a:cubicBezTo>
                    <a:cubicBezTo>
                      <a:pt x="1214" y="15718"/>
                      <a:pt x="2305" y="17447"/>
                      <a:pt x="4307" y="19111"/>
                    </a:cubicBezTo>
                    <a:cubicBezTo>
                      <a:pt x="4312" y="19115"/>
                      <a:pt x="4317" y="19120"/>
                      <a:pt x="4326" y="19124"/>
                    </a:cubicBezTo>
                    <a:cubicBezTo>
                      <a:pt x="4388" y="19173"/>
                      <a:pt x="4451" y="19227"/>
                      <a:pt x="4513" y="19276"/>
                    </a:cubicBezTo>
                    <a:cubicBezTo>
                      <a:pt x="5890" y="20395"/>
                      <a:pt x="7308" y="20908"/>
                      <a:pt x="8709" y="20970"/>
                    </a:cubicBezTo>
                    <a:cubicBezTo>
                      <a:pt x="8722" y="20970"/>
                      <a:pt x="8740" y="20974"/>
                      <a:pt x="8758" y="20974"/>
                    </a:cubicBezTo>
                    <a:lnTo>
                      <a:pt x="8793" y="20974"/>
                    </a:lnTo>
                    <a:cubicBezTo>
                      <a:pt x="8873" y="20977"/>
                      <a:pt x="8953" y="20978"/>
                      <a:pt x="9033" y="20978"/>
                    </a:cubicBezTo>
                    <a:cubicBezTo>
                      <a:pt x="10690" y="20978"/>
                      <a:pt x="12317" y="20361"/>
                      <a:pt x="13814" y="19396"/>
                    </a:cubicBezTo>
                    <a:cubicBezTo>
                      <a:pt x="13819" y="19396"/>
                      <a:pt x="13819" y="19396"/>
                      <a:pt x="13823" y="19391"/>
                    </a:cubicBezTo>
                    <a:cubicBezTo>
                      <a:pt x="13876" y="19356"/>
                      <a:pt x="13930" y="19320"/>
                      <a:pt x="13988" y="19284"/>
                    </a:cubicBezTo>
                    <a:cubicBezTo>
                      <a:pt x="13996" y="19276"/>
                      <a:pt x="14010" y="19272"/>
                      <a:pt x="14023" y="19262"/>
                    </a:cubicBezTo>
                    <a:cubicBezTo>
                      <a:pt x="14852" y="18704"/>
                      <a:pt x="15646" y="18045"/>
                      <a:pt x="16383" y="17327"/>
                    </a:cubicBezTo>
                    <a:cubicBezTo>
                      <a:pt x="16387" y="17319"/>
                      <a:pt x="16395" y="17313"/>
                      <a:pt x="16404" y="17305"/>
                    </a:cubicBezTo>
                    <a:lnTo>
                      <a:pt x="16400" y="17305"/>
                    </a:lnTo>
                    <a:cubicBezTo>
                      <a:pt x="16640" y="17072"/>
                      <a:pt x="16868" y="16837"/>
                      <a:pt x="17095" y="16591"/>
                    </a:cubicBezTo>
                    <a:cubicBezTo>
                      <a:pt x="18945" y="14594"/>
                      <a:pt x="20560" y="12262"/>
                      <a:pt x="21692" y="9805"/>
                    </a:cubicBezTo>
                    <a:cubicBezTo>
                      <a:pt x="21818" y="9538"/>
                      <a:pt x="22223" y="8223"/>
                      <a:pt x="22651" y="6630"/>
                    </a:cubicBezTo>
                    <a:lnTo>
                      <a:pt x="22655" y="6630"/>
                    </a:lnTo>
                    <a:cubicBezTo>
                      <a:pt x="22776" y="6171"/>
                      <a:pt x="22905" y="5690"/>
                      <a:pt x="23026" y="5213"/>
                    </a:cubicBezTo>
                    <a:lnTo>
                      <a:pt x="23021" y="5213"/>
                    </a:lnTo>
                    <a:cubicBezTo>
                      <a:pt x="23137" y="4749"/>
                      <a:pt x="23248" y="4285"/>
                      <a:pt x="23351" y="3835"/>
                    </a:cubicBezTo>
                    <a:lnTo>
                      <a:pt x="23355" y="3835"/>
                    </a:lnTo>
                    <a:cubicBezTo>
                      <a:pt x="23436" y="3469"/>
                      <a:pt x="23512" y="3113"/>
                      <a:pt x="23583" y="2774"/>
                    </a:cubicBezTo>
                    <a:lnTo>
                      <a:pt x="23579" y="2774"/>
                    </a:lnTo>
                    <a:cubicBezTo>
                      <a:pt x="23600" y="2644"/>
                      <a:pt x="23627" y="2519"/>
                      <a:pt x="23650" y="2395"/>
                    </a:cubicBezTo>
                    <a:cubicBezTo>
                      <a:pt x="23907" y="1018"/>
                      <a:pt x="23974" y="0"/>
                      <a:pt x="2364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7506" y="1383609"/>
                <a:ext cx="702229" cy="605663"/>
              </a:xfrm>
              <a:custGeom>
                <a:avLst/>
                <a:gdLst/>
                <a:ahLst/>
                <a:cxnLst/>
                <a:rect l="l" t="t" r="r" b="b"/>
                <a:pathLst>
                  <a:path w="22107" h="19067" extrusionOk="0">
                    <a:moveTo>
                      <a:pt x="19106" y="0"/>
                    </a:moveTo>
                    <a:cubicBezTo>
                      <a:pt x="18950" y="9"/>
                      <a:pt x="18789" y="18"/>
                      <a:pt x="18637" y="27"/>
                    </a:cubicBezTo>
                    <a:cubicBezTo>
                      <a:pt x="18338" y="2430"/>
                      <a:pt x="18245" y="3184"/>
                      <a:pt x="18219" y="3425"/>
                    </a:cubicBezTo>
                    <a:cubicBezTo>
                      <a:pt x="17425" y="4116"/>
                      <a:pt x="16626" y="4798"/>
                      <a:pt x="15819" y="5471"/>
                    </a:cubicBezTo>
                    <a:cubicBezTo>
                      <a:pt x="16056" y="3710"/>
                      <a:pt x="16332" y="1953"/>
                      <a:pt x="16653" y="200"/>
                    </a:cubicBezTo>
                    <a:lnTo>
                      <a:pt x="16653" y="200"/>
                    </a:lnTo>
                    <a:cubicBezTo>
                      <a:pt x="16488" y="214"/>
                      <a:pt x="16332" y="233"/>
                      <a:pt x="16167" y="254"/>
                    </a:cubicBezTo>
                    <a:cubicBezTo>
                      <a:pt x="15828" y="2132"/>
                      <a:pt x="15534" y="4022"/>
                      <a:pt x="15293" y="5913"/>
                    </a:cubicBezTo>
                    <a:cubicBezTo>
                      <a:pt x="14255" y="6777"/>
                      <a:pt x="13212" y="7633"/>
                      <a:pt x="12168" y="8489"/>
                    </a:cubicBezTo>
                    <a:cubicBezTo>
                      <a:pt x="12498" y="5921"/>
                      <a:pt x="12761" y="3326"/>
                      <a:pt x="12971" y="735"/>
                    </a:cubicBezTo>
                    <a:lnTo>
                      <a:pt x="12971" y="735"/>
                    </a:lnTo>
                    <a:cubicBezTo>
                      <a:pt x="12810" y="768"/>
                      <a:pt x="12650" y="799"/>
                      <a:pt x="12494" y="834"/>
                    </a:cubicBezTo>
                    <a:cubicBezTo>
                      <a:pt x="12275" y="3536"/>
                      <a:pt x="11990" y="6238"/>
                      <a:pt x="11646" y="8917"/>
                    </a:cubicBezTo>
                    <a:cubicBezTo>
                      <a:pt x="10679" y="9711"/>
                      <a:pt x="9711" y="10500"/>
                      <a:pt x="8752" y="11298"/>
                    </a:cubicBezTo>
                    <a:cubicBezTo>
                      <a:pt x="9055" y="8137"/>
                      <a:pt x="9140" y="4945"/>
                      <a:pt x="8998" y="1770"/>
                    </a:cubicBezTo>
                    <a:lnTo>
                      <a:pt x="8998" y="1770"/>
                    </a:lnTo>
                    <a:cubicBezTo>
                      <a:pt x="8841" y="1824"/>
                      <a:pt x="8690" y="1882"/>
                      <a:pt x="8534" y="1935"/>
                    </a:cubicBezTo>
                    <a:cubicBezTo>
                      <a:pt x="8677" y="5182"/>
                      <a:pt x="8578" y="8436"/>
                      <a:pt x="8248" y="11656"/>
                    </a:cubicBezTo>
                    <a:lnTo>
                      <a:pt x="8240" y="11660"/>
                    </a:lnTo>
                    <a:cubicBezTo>
                      <a:pt x="8236" y="11687"/>
                      <a:pt x="8236" y="11709"/>
                      <a:pt x="8236" y="11731"/>
                    </a:cubicBezTo>
                    <a:cubicBezTo>
                      <a:pt x="7865" y="12035"/>
                      <a:pt x="7499" y="12342"/>
                      <a:pt x="7133" y="12650"/>
                    </a:cubicBezTo>
                    <a:cubicBezTo>
                      <a:pt x="6604" y="13100"/>
                      <a:pt x="6063" y="13541"/>
                      <a:pt x="5524" y="13978"/>
                    </a:cubicBezTo>
                    <a:lnTo>
                      <a:pt x="4053" y="4254"/>
                    </a:lnTo>
                    <a:cubicBezTo>
                      <a:pt x="3910" y="4357"/>
                      <a:pt x="3772" y="4459"/>
                      <a:pt x="3629" y="4561"/>
                    </a:cubicBezTo>
                    <a:cubicBezTo>
                      <a:pt x="4571" y="10804"/>
                      <a:pt x="4949" y="13314"/>
                      <a:pt x="5100" y="14321"/>
                    </a:cubicBezTo>
                    <a:cubicBezTo>
                      <a:pt x="4196" y="15048"/>
                      <a:pt x="3281" y="15762"/>
                      <a:pt x="2359" y="16466"/>
                    </a:cubicBezTo>
                    <a:cubicBezTo>
                      <a:pt x="1547" y="13630"/>
                      <a:pt x="883" y="10724"/>
                      <a:pt x="375" y="7812"/>
                    </a:cubicBezTo>
                    <a:cubicBezTo>
                      <a:pt x="241" y="8004"/>
                      <a:pt x="120" y="8195"/>
                      <a:pt x="0" y="8382"/>
                    </a:cubicBezTo>
                    <a:cubicBezTo>
                      <a:pt x="517" y="11210"/>
                      <a:pt x="1168" y="14019"/>
                      <a:pt x="1966" y="16774"/>
                    </a:cubicBezTo>
                    <a:cubicBezTo>
                      <a:pt x="1628" y="17033"/>
                      <a:pt x="1289" y="17291"/>
                      <a:pt x="954" y="17546"/>
                    </a:cubicBezTo>
                    <a:cubicBezTo>
                      <a:pt x="1369" y="18013"/>
                      <a:pt x="1846" y="18482"/>
                      <a:pt x="2394" y="18941"/>
                    </a:cubicBezTo>
                    <a:cubicBezTo>
                      <a:pt x="2965" y="18472"/>
                      <a:pt x="3531" y="18005"/>
                      <a:pt x="4098" y="17532"/>
                    </a:cubicBezTo>
                    <a:cubicBezTo>
                      <a:pt x="5279" y="17723"/>
                      <a:pt x="6452" y="17974"/>
                      <a:pt x="7602" y="18214"/>
                    </a:cubicBezTo>
                    <a:cubicBezTo>
                      <a:pt x="9123" y="18536"/>
                      <a:pt x="10679" y="18861"/>
                      <a:pt x="12257" y="19066"/>
                    </a:cubicBezTo>
                    <a:cubicBezTo>
                      <a:pt x="12444" y="18937"/>
                      <a:pt x="12636" y="18807"/>
                      <a:pt x="12819" y="18665"/>
                    </a:cubicBezTo>
                    <a:cubicBezTo>
                      <a:pt x="11084" y="18472"/>
                      <a:pt x="9368" y="18112"/>
                      <a:pt x="7701" y="17755"/>
                    </a:cubicBezTo>
                    <a:cubicBezTo>
                      <a:pt x="6674" y="17536"/>
                      <a:pt x="5627" y="17318"/>
                      <a:pt x="4565" y="17135"/>
                    </a:cubicBezTo>
                    <a:cubicBezTo>
                      <a:pt x="5351" y="16476"/>
                      <a:pt x="6126" y="15811"/>
                      <a:pt x="6902" y="15151"/>
                    </a:cubicBezTo>
                    <a:cubicBezTo>
                      <a:pt x="9831" y="15249"/>
                      <a:pt x="12770" y="15525"/>
                      <a:pt x="15673" y="15980"/>
                    </a:cubicBezTo>
                    <a:cubicBezTo>
                      <a:pt x="15793" y="15842"/>
                      <a:pt x="15914" y="15700"/>
                      <a:pt x="16033" y="15562"/>
                    </a:cubicBezTo>
                    <a:cubicBezTo>
                      <a:pt x="13185" y="15111"/>
                      <a:pt x="10304" y="14821"/>
                      <a:pt x="7423" y="14706"/>
                    </a:cubicBezTo>
                    <a:cubicBezTo>
                      <a:pt x="7896" y="14299"/>
                      <a:pt x="8369" y="13898"/>
                      <a:pt x="8841" y="13496"/>
                    </a:cubicBezTo>
                    <a:cubicBezTo>
                      <a:pt x="9323" y="13087"/>
                      <a:pt x="9800" y="12667"/>
                      <a:pt x="10273" y="12249"/>
                    </a:cubicBezTo>
                    <a:cubicBezTo>
                      <a:pt x="12939" y="12387"/>
                      <a:pt x="15619" y="12471"/>
                      <a:pt x="18295" y="12494"/>
                    </a:cubicBezTo>
                    <a:cubicBezTo>
                      <a:pt x="18392" y="12337"/>
                      <a:pt x="18486" y="12181"/>
                      <a:pt x="18584" y="12025"/>
                    </a:cubicBezTo>
                    <a:cubicBezTo>
                      <a:pt x="15976" y="12012"/>
                      <a:pt x="13363" y="11936"/>
                      <a:pt x="10763" y="11802"/>
                    </a:cubicBezTo>
                    <a:cubicBezTo>
                      <a:pt x="11713" y="10942"/>
                      <a:pt x="12640" y="10059"/>
                      <a:pt x="13550" y="9168"/>
                    </a:cubicBezTo>
                    <a:cubicBezTo>
                      <a:pt x="15739" y="9055"/>
                      <a:pt x="17941" y="8927"/>
                      <a:pt x="20135" y="8779"/>
                    </a:cubicBezTo>
                    <a:cubicBezTo>
                      <a:pt x="20184" y="8637"/>
                      <a:pt x="20229" y="8472"/>
                      <a:pt x="20283" y="8302"/>
                    </a:cubicBezTo>
                    <a:lnTo>
                      <a:pt x="20283" y="8302"/>
                    </a:lnTo>
                    <a:cubicBezTo>
                      <a:pt x="18209" y="8440"/>
                      <a:pt x="16128" y="8561"/>
                      <a:pt x="14054" y="8672"/>
                    </a:cubicBezTo>
                    <a:cubicBezTo>
                      <a:pt x="14892" y="7843"/>
                      <a:pt x="15721" y="7001"/>
                      <a:pt x="16542" y="6158"/>
                    </a:cubicBezTo>
                    <a:cubicBezTo>
                      <a:pt x="18027" y="6038"/>
                      <a:pt x="19520" y="5890"/>
                      <a:pt x="21005" y="5703"/>
                    </a:cubicBezTo>
                    <a:cubicBezTo>
                      <a:pt x="21045" y="5538"/>
                      <a:pt x="21085" y="5378"/>
                      <a:pt x="21130" y="5208"/>
                    </a:cubicBezTo>
                    <a:lnTo>
                      <a:pt x="21130" y="5208"/>
                    </a:lnTo>
                    <a:cubicBezTo>
                      <a:pt x="19766" y="5390"/>
                      <a:pt x="18402" y="5534"/>
                      <a:pt x="17037" y="5645"/>
                    </a:cubicBezTo>
                    <a:cubicBezTo>
                      <a:pt x="17768" y="4892"/>
                      <a:pt x="18495" y="4133"/>
                      <a:pt x="19226" y="3375"/>
                    </a:cubicBezTo>
                    <a:lnTo>
                      <a:pt x="21652" y="2997"/>
                    </a:lnTo>
                    <a:cubicBezTo>
                      <a:pt x="21678" y="2832"/>
                      <a:pt x="21714" y="2667"/>
                      <a:pt x="21746" y="2506"/>
                    </a:cubicBezTo>
                    <a:lnTo>
                      <a:pt x="21746" y="2506"/>
                    </a:lnTo>
                    <a:cubicBezTo>
                      <a:pt x="20831" y="2653"/>
                      <a:pt x="20198" y="2752"/>
                      <a:pt x="19761" y="2818"/>
                    </a:cubicBezTo>
                    <a:cubicBezTo>
                      <a:pt x="20505" y="2046"/>
                      <a:pt x="21255" y="1276"/>
                      <a:pt x="22004" y="513"/>
                    </a:cubicBezTo>
                    <a:cubicBezTo>
                      <a:pt x="22008" y="509"/>
                      <a:pt x="22013" y="504"/>
                      <a:pt x="22013" y="504"/>
                    </a:cubicBezTo>
                    <a:cubicBezTo>
                      <a:pt x="22106" y="410"/>
                      <a:pt x="22071" y="307"/>
                      <a:pt x="21995" y="245"/>
                    </a:cubicBezTo>
                    <a:cubicBezTo>
                      <a:pt x="21954" y="215"/>
                      <a:pt x="21901" y="196"/>
                      <a:pt x="21848" y="196"/>
                    </a:cubicBezTo>
                    <a:cubicBezTo>
                      <a:pt x="21798" y="196"/>
                      <a:pt x="21748" y="213"/>
                      <a:pt x="21705" y="254"/>
                    </a:cubicBezTo>
                    <a:cubicBezTo>
                      <a:pt x="20738" y="1177"/>
                      <a:pt x="19748" y="2078"/>
                      <a:pt x="18744" y="2961"/>
                    </a:cubicBezTo>
                    <a:lnTo>
                      <a:pt x="18744" y="2961"/>
                    </a:ln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2"/>
            <p:cNvGrpSpPr/>
            <p:nvPr/>
          </p:nvGrpSpPr>
          <p:grpSpPr>
            <a:xfrm>
              <a:off x="-24936" y="2253459"/>
              <a:ext cx="1209290" cy="772865"/>
              <a:chOff x="7591985" y="6024"/>
              <a:chExt cx="786632" cy="502742"/>
            </a:xfrm>
          </p:grpSpPr>
          <p:sp>
            <p:nvSpPr>
              <p:cNvPr id="98" name="Google Shape;98;p2"/>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 name="Google Shape;104;p2"/>
          <p:cNvGrpSpPr/>
          <p:nvPr/>
        </p:nvGrpSpPr>
        <p:grpSpPr>
          <a:xfrm flipH="1">
            <a:off x="-16213" y="-344788"/>
            <a:ext cx="9160807" cy="5497861"/>
            <a:chOff x="-4825" y="-344788"/>
            <a:chExt cx="9160807" cy="5497861"/>
          </a:xfrm>
        </p:grpSpPr>
        <p:sp>
          <p:nvSpPr>
            <p:cNvPr id="105" name="Google Shape;105;p2"/>
            <p:cNvSpPr/>
            <p:nvPr/>
          </p:nvSpPr>
          <p:spPr>
            <a:xfrm>
              <a:off x="-4825" y="0"/>
              <a:ext cx="9160807" cy="5153073"/>
            </a:xfrm>
            <a:custGeom>
              <a:avLst/>
              <a:gdLst/>
              <a:ahLst/>
              <a:cxnLst/>
              <a:rect l="l" t="t" r="r" b="b"/>
              <a:pathLst>
                <a:path w="125366" h="70520" extrusionOk="0">
                  <a:moveTo>
                    <a:pt x="117850" y="1"/>
                  </a:moveTo>
                  <a:cubicBezTo>
                    <a:pt x="117835" y="10"/>
                    <a:pt x="117821" y="25"/>
                    <a:pt x="117801" y="39"/>
                  </a:cubicBezTo>
                  <a:cubicBezTo>
                    <a:pt x="117695" y="141"/>
                    <a:pt x="117584" y="241"/>
                    <a:pt x="117474" y="343"/>
                  </a:cubicBezTo>
                  <a:cubicBezTo>
                    <a:pt x="117421" y="390"/>
                    <a:pt x="117363" y="439"/>
                    <a:pt x="117310" y="487"/>
                  </a:cubicBezTo>
                  <a:cubicBezTo>
                    <a:pt x="116448" y="1252"/>
                    <a:pt x="115504" y="2032"/>
                    <a:pt x="114464" y="2808"/>
                  </a:cubicBezTo>
                  <a:cubicBezTo>
                    <a:pt x="111917" y="4715"/>
                    <a:pt x="108807" y="6621"/>
                    <a:pt x="105037" y="8370"/>
                  </a:cubicBezTo>
                  <a:cubicBezTo>
                    <a:pt x="104912" y="8422"/>
                    <a:pt x="104792" y="8479"/>
                    <a:pt x="104666" y="8537"/>
                  </a:cubicBezTo>
                  <a:cubicBezTo>
                    <a:pt x="104479" y="8619"/>
                    <a:pt x="104295" y="8706"/>
                    <a:pt x="104108" y="8788"/>
                  </a:cubicBezTo>
                  <a:cubicBezTo>
                    <a:pt x="102514" y="9496"/>
                    <a:pt x="100805" y="10175"/>
                    <a:pt x="98970" y="10810"/>
                  </a:cubicBezTo>
                  <a:cubicBezTo>
                    <a:pt x="98830" y="10859"/>
                    <a:pt x="98681" y="10906"/>
                    <a:pt x="98537" y="10959"/>
                  </a:cubicBezTo>
                  <a:cubicBezTo>
                    <a:pt x="97916" y="11172"/>
                    <a:pt x="97275" y="11374"/>
                    <a:pt x="96625" y="11576"/>
                  </a:cubicBezTo>
                  <a:cubicBezTo>
                    <a:pt x="96548" y="11605"/>
                    <a:pt x="96466" y="11628"/>
                    <a:pt x="96390" y="11653"/>
                  </a:cubicBezTo>
                  <a:cubicBezTo>
                    <a:pt x="95374" y="11961"/>
                    <a:pt x="94328" y="12259"/>
                    <a:pt x="93250" y="12543"/>
                  </a:cubicBezTo>
                  <a:cubicBezTo>
                    <a:pt x="91594" y="12981"/>
                    <a:pt x="89861" y="13381"/>
                    <a:pt x="88045" y="13743"/>
                  </a:cubicBezTo>
                  <a:cubicBezTo>
                    <a:pt x="86470" y="14061"/>
                    <a:pt x="84829" y="14344"/>
                    <a:pt x="83125" y="14595"/>
                  </a:cubicBezTo>
                  <a:cubicBezTo>
                    <a:pt x="83009" y="14614"/>
                    <a:pt x="82894" y="14628"/>
                    <a:pt x="82778" y="14648"/>
                  </a:cubicBezTo>
                  <a:cubicBezTo>
                    <a:pt x="81761" y="14792"/>
                    <a:pt x="80732" y="14932"/>
                    <a:pt x="79667" y="15052"/>
                  </a:cubicBezTo>
                  <a:cubicBezTo>
                    <a:pt x="79595" y="15061"/>
                    <a:pt x="79523" y="15066"/>
                    <a:pt x="79450" y="15076"/>
                  </a:cubicBezTo>
                  <a:cubicBezTo>
                    <a:pt x="79432" y="15081"/>
                    <a:pt x="79407" y="15081"/>
                    <a:pt x="79388" y="15086"/>
                  </a:cubicBezTo>
                  <a:cubicBezTo>
                    <a:pt x="79292" y="15095"/>
                    <a:pt x="79190" y="15105"/>
                    <a:pt x="79094" y="15115"/>
                  </a:cubicBezTo>
                  <a:cubicBezTo>
                    <a:pt x="77472" y="15297"/>
                    <a:pt x="75796" y="15447"/>
                    <a:pt x="74063" y="15568"/>
                  </a:cubicBezTo>
                  <a:cubicBezTo>
                    <a:pt x="73658" y="15596"/>
                    <a:pt x="73254" y="15621"/>
                    <a:pt x="72850" y="15644"/>
                  </a:cubicBezTo>
                  <a:cubicBezTo>
                    <a:pt x="72758" y="15650"/>
                    <a:pt x="72672" y="15654"/>
                    <a:pt x="72580" y="15664"/>
                  </a:cubicBezTo>
                  <a:cubicBezTo>
                    <a:pt x="71823" y="15707"/>
                    <a:pt x="71054" y="15746"/>
                    <a:pt x="70274" y="15774"/>
                  </a:cubicBezTo>
                  <a:cubicBezTo>
                    <a:pt x="69248" y="15817"/>
                    <a:pt x="68208" y="15852"/>
                    <a:pt x="67149" y="15870"/>
                  </a:cubicBezTo>
                  <a:cubicBezTo>
                    <a:pt x="67076" y="15870"/>
                    <a:pt x="67005" y="15875"/>
                    <a:pt x="66927" y="15875"/>
                  </a:cubicBezTo>
                  <a:cubicBezTo>
                    <a:pt x="66080" y="15890"/>
                    <a:pt x="65218" y="15899"/>
                    <a:pt x="64347" y="15899"/>
                  </a:cubicBezTo>
                  <a:cubicBezTo>
                    <a:pt x="64318" y="15899"/>
                    <a:pt x="64289" y="15904"/>
                    <a:pt x="64260" y="15904"/>
                  </a:cubicBezTo>
                  <a:lnTo>
                    <a:pt x="64023" y="15904"/>
                  </a:lnTo>
                  <a:cubicBezTo>
                    <a:pt x="63099" y="15904"/>
                    <a:pt x="62189" y="15919"/>
                    <a:pt x="61289" y="15943"/>
                  </a:cubicBezTo>
                  <a:cubicBezTo>
                    <a:pt x="59565" y="15981"/>
                    <a:pt x="57890" y="16063"/>
                    <a:pt x="56263" y="16170"/>
                  </a:cubicBezTo>
                  <a:cubicBezTo>
                    <a:pt x="55594" y="16217"/>
                    <a:pt x="54934" y="16266"/>
                    <a:pt x="54283" y="16323"/>
                  </a:cubicBezTo>
                  <a:cubicBezTo>
                    <a:pt x="54240" y="16323"/>
                    <a:pt x="54196" y="16328"/>
                    <a:pt x="54154" y="16333"/>
                  </a:cubicBezTo>
                  <a:cubicBezTo>
                    <a:pt x="54076" y="16337"/>
                    <a:pt x="53999" y="16348"/>
                    <a:pt x="53923" y="16352"/>
                  </a:cubicBezTo>
                  <a:cubicBezTo>
                    <a:pt x="52521" y="16477"/>
                    <a:pt x="51154" y="16626"/>
                    <a:pt x="49825" y="16799"/>
                  </a:cubicBezTo>
                  <a:cubicBezTo>
                    <a:pt x="49652" y="16819"/>
                    <a:pt x="49483" y="16843"/>
                    <a:pt x="49314" y="16868"/>
                  </a:cubicBezTo>
                  <a:cubicBezTo>
                    <a:pt x="49098" y="16896"/>
                    <a:pt x="48881" y="16925"/>
                    <a:pt x="48669" y="16954"/>
                  </a:cubicBezTo>
                  <a:cubicBezTo>
                    <a:pt x="48597" y="16964"/>
                    <a:pt x="48525" y="16973"/>
                    <a:pt x="48452" y="16983"/>
                  </a:cubicBezTo>
                  <a:cubicBezTo>
                    <a:pt x="47278" y="17152"/>
                    <a:pt x="46141" y="17344"/>
                    <a:pt x="45020" y="17546"/>
                  </a:cubicBezTo>
                  <a:cubicBezTo>
                    <a:pt x="44947" y="17561"/>
                    <a:pt x="44876" y="17570"/>
                    <a:pt x="44803" y="17585"/>
                  </a:cubicBezTo>
                  <a:cubicBezTo>
                    <a:pt x="44331" y="17672"/>
                    <a:pt x="43859" y="17763"/>
                    <a:pt x="43396" y="17854"/>
                  </a:cubicBezTo>
                  <a:cubicBezTo>
                    <a:pt x="43310" y="17874"/>
                    <a:pt x="43229" y="17893"/>
                    <a:pt x="43142" y="17908"/>
                  </a:cubicBezTo>
                  <a:cubicBezTo>
                    <a:pt x="42010" y="18139"/>
                    <a:pt x="40903" y="18384"/>
                    <a:pt x="39829" y="18648"/>
                  </a:cubicBezTo>
                  <a:cubicBezTo>
                    <a:pt x="38780" y="18908"/>
                    <a:pt x="37749" y="19179"/>
                    <a:pt x="36752" y="19468"/>
                  </a:cubicBezTo>
                  <a:cubicBezTo>
                    <a:pt x="33320" y="20459"/>
                    <a:pt x="30189" y="21615"/>
                    <a:pt x="27340" y="22890"/>
                  </a:cubicBezTo>
                  <a:cubicBezTo>
                    <a:pt x="27205" y="22948"/>
                    <a:pt x="27065" y="23006"/>
                    <a:pt x="26930" y="23068"/>
                  </a:cubicBezTo>
                  <a:cubicBezTo>
                    <a:pt x="25731" y="23613"/>
                    <a:pt x="24585" y="24181"/>
                    <a:pt x="23483" y="24764"/>
                  </a:cubicBezTo>
                  <a:cubicBezTo>
                    <a:pt x="21985" y="25553"/>
                    <a:pt x="20574" y="26377"/>
                    <a:pt x="19256" y="27219"/>
                  </a:cubicBezTo>
                  <a:cubicBezTo>
                    <a:pt x="19202" y="27253"/>
                    <a:pt x="19149" y="27286"/>
                    <a:pt x="19096" y="27321"/>
                  </a:cubicBezTo>
                  <a:cubicBezTo>
                    <a:pt x="19072" y="27330"/>
                    <a:pt x="19053" y="27344"/>
                    <a:pt x="19034" y="27359"/>
                  </a:cubicBezTo>
                  <a:cubicBezTo>
                    <a:pt x="18442" y="27739"/>
                    <a:pt x="17873" y="28124"/>
                    <a:pt x="17315" y="28510"/>
                  </a:cubicBezTo>
                  <a:cubicBezTo>
                    <a:pt x="17252" y="28553"/>
                    <a:pt x="17185" y="28601"/>
                    <a:pt x="17122" y="28644"/>
                  </a:cubicBezTo>
                  <a:cubicBezTo>
                    <a:pt x="16655" y="28972"/>
                    <a:pt x="16193" y="29304"/>
                    <a:pt x="15750" y="29637"/>
                  </a:cubicBezTo>
                  <a:cubicBezTo>
                    <a:pt x="15543" y="29790"/>
                    <a:pt x="15340" y="29944"/>
                    <a:pt x="15138" y="30103"/>
                  </a:cubicBezTo>
                  <a:cubicBezTo>
                    <a:pt x="14989" y="30214"/>
                    <a:pt x="14840" y="30330"/>
                    <a:pt x="14696" y="30441"/>
                  </a:cubicBezTo>
                  <a:cubicBezTo>
                    <a:pt x="13738" y="31197"/>
                    <a:pt x="12837" y="31952"/>
                    <a:pt x="11989" y="32708"/>
                  </a:cubicBezTo>
                  <a:cubicBezTo>
                    <a:pt x="11932" y="32761"/>
                    <a:pt x="11878" y="32810"/>
                    <a:pt x="11826" y="32862"/>
                  </a:cubicBezTo>
                  <a:cubicBezTo>
                    <a:pt x="10440" y="34114"/>
                    <a:pt x="9202" y="35361"/>
                    <a:pt x="8104" y="36579"/>
                  </a:cubicBezTo>
                  <a:cubicBezTo>
                    <a:pt x="8051" y="36642"/>
                    <a:pt x="7998" y="36699"/>
                    <a:pt x="7945" y="36757"/>
                  </a:cubicBezTo>
                  <a:cubicBezTo>
                    <a:pt x="7107" y="37697"/>
                    <a:pt x="6347" y="38621"/>
                    <a:pt x="5663" y="39512"/>
                  </a:cubicBezTo>
                  <a:cubicBezTo>
                    <a:pt x="1387" y="45068"/>
                    <a:pt x="0" y="49415"/>
                    <a:pt x="0" y="49415"/>
                  </a:cubicBezTo>
                  <a:lnTo>
                    <a:pt x="0" y="70519"/>
                  </a:lnTo>
                  <a:lnTo>
                    <a:pt x="125366" y="70519"/>
                  </a:lnTo>
                  <a:lnTo>
                    <a:pt x="125366" y="1"/>
                  </a:ln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114823" y="1055159"/>
              <a:ext cx="340807" cy="465421"/>
            </a:xfrm>
            <a:custGeom>
              <a:avLst/>
              <a:gdLst/>
              <a:ahLst/>
              <a:cxnLst/>
              <a:rect l="l" t="t" r="r" b="b"/>
              <a:pathLst>
                <a:path w="10729" h="14652" extrusionOk="0">
                  <a:moveTo>
                    <a:pt x="6997" y="0"/>
                  </a:moveTo>
                  <a:cubicBezTo>
                    <a:pt x="6802" y="0"/>
                    <a:pt x="6608" y="29"/>
                    <a:pt x="6421" y="90"/>
                  </a:cubicBezTo>
                  <a:cubicBezTo>
                    <a:pt x="5092" y="518"/>
                    <a:pt x="4726" y="2167"/>
                    <a:pt x="4022" y="3366"/>
                  </a:cubicBezTo>
                  <a:cubicBezTo>
                    <a:pt x="3608" y="4084"/>
                    <a:pt x="3019" y="4691"/>
                    <a:pt x="2604" y="5409"/>
                  </a:cubicBezTo>
                  <a:cubicBezTo>
                    <a:pt x="2305" y="5922"/>
                    <a:pt x="2100" y="6484"/>
                    <a:pt x="1900" y="7045"/>
                  </a:cubicBezTo>
                  <a:cubicBezTo>
                    <a:pt x="963" y="9653"/>
                    <a:pt x="5" y="11883"/>
                    <a:pt x="0" y="14652"/>
                  </a:cubicBezTo>
                  <a:cubicBezTo>
                    <a:pt x="0" y="14576"/>
                    <a:pt x="3861" y="12159"/>
                    <a:pt x="4232" y="11776"/>
                  </a:cubicBezTo>
                  <a:cubicBezTo>
                    <a:pt x="5271" y="10701"/>
                    <a:pt x="6336" y="9591"/>
                    <a:pt x="6907" y="8204"/>
                  </a:cubicBezTo>
                  <a:cubicBezTo>
                    <a:pt x="6938" y="8124"/>
                    <a:pt x="6973" y="8040"/>
                    <a:pt x="7005" y="7955"/>
                  </a:cubicBezTo>
                  <a:cubicBezTo>
                    <a:pt x="7219" y="7366"/>
                    <a:pt x="7366" y="6747"/>
                    <a:pt x="7621" y="6171"/>
                  </a:cubicBezTo>
                  <a:cubicBezTo>
                    <a:pt x="8458" y="4299"/>
                    <a:pt x="10728" y="2319"/>
                    <a:pt x="8450" y="526"/>
                  </a:cubicBezTo>
                  <a:cubicBezTo>
                    <a:pt x="8038" y="202"/>
                    <a:pt x="7515" y="0"/>
                    <a:pt x="699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115077" y="1059384"/>
              <a:ext cx="288712" cy="459640"/>
            </a:xfrm>
            <a:custGeom>
              <a:avLst/>
              <a:gdLst/>
              <a:ahLst/>
              <a:cxnLst/>
              <a:rect l="l" t="t" r="r" b="b"/>
              <a:pathLst>
                <a:path w="9089" h="14470" extrusionOk="0">
                  <a:moveTo>
                    <a:pt x="7728" y="1"/>
                  </a:moveTo>
                  <a:cubicBezTo>
                    <a:pt x="7683" y="95"/>
                    <a:pt x="7634" y="184"/>
                    <a:pt x="7594" y="278"/>
                  </a:cubicBezTo>
                  <a:cubicBezTo>
                    <a:pt x="7461" y="550"/>
                    <a:pt x="7340" y="835"/>
                    <a:pt x="7242" y="1116"/>
                  </a:cubicBezTo>
                  <a:lnTo>
                    <a:pt x="4590" y="2087"/>
                  </a:lnTo>
                  <a:cubicBezTo>
                    <a:pt x="4536" y="2200"/>
                    <a:pt x="4483" y="2311"/>
                    <a:pt x="4429" y="2427"/>
                  </a:cubicBezTo>
                  <a:cubicBezTo>
                    <a:pt x="5909" y="1887"/>
                    <a:pt x="6707" y="1593"/>
                    <a:pt x="7131" y="1437"/>
                  </a:cubicBezTo>
                  <a:lnTo>
                    <a:pt x="7131" y="1437"/>
                  </a:lnTo>
                  <a:cubicBezTo>
                    <a:pt x="7010" y="1807"/>
                    <a:pt x="6912" y="2173"/>
                    <a:pt x="6805" y="2525"/>
                  </a:cubicBezTo>
                  <a:lnTo>
                    <a:pt x="3760" y="3635"/>
                  </a:lnTo>
                  <a:cubicBezTo>
                    <a:pt x="3670" y="3764"/>
                    <a:pt x="3577" y="3894"/>
                    <a:pt x="3483" y="4019"/>
                  </a:cubicBezTo>
                  <a:cubicBezTo>
                    <a:pt x="5347" y="3336"/>
                    <a:pt x="6261" y="3007"/>
                    <a:pt x="6707" y="2842"/>
                  </a:cubicBezTo>
                  <a:lnTo>
                    <a:pt x="6707" y="2842"/>
                  </a:lnTo>
                  <a:cubicBezTo>
                    <a:pt x="6623" y="3095"/>
                    <a:pt x="6529" y="3340"/>
                    <a:pt x="6417" y="3573"/>
                  </a:cubicBezTo>
                  <a:cubicBezTo>
                    <a:pt x="6346" y="3719"/>
                    <a:pt x="6270" y="3863"/>
                    <a:pt x="6181" y="4001"/>
                  </a:cubicBezTo>
                  <a:lnTo>
                    <a:pt x="2569" y="5320"/>
                  </a:lnTo>
                  <a:cubicBezTo>
                    <a:pt x="2507" y="5431"/>
                    <a:pt x="2444" y="5548"/>
                    <a:pt x="2386" y="5668"/>
                  </a:cubicBezTo>
                  <a:cubicBezTo>
                    <a:pt x="4419" y="4928"/>
                    <a:pt x="5423" y="4558"/>
                    <a:pt x="5922" y="4375"/>
                  </a:cubicBezTo>
                  <a:lnTo>
                    <a:pt x="5922" y="4375"/>
                  </a:lnTo>
                  <a:cubicBezTo>
                    <a:pt x="5891" y="4415"/>
                    <a:pt x="5864" y="4456"/>
                    <a:pt x="5833" y="4495"/>
                  </a:cubicBezTo>
                  <a:cubicBezTo>
                    <a:pt x="5596" y="4789"/>
                    <a:pt x="5339" y="5075"/>
                    <a:pt x="5088" y="5383"/>
                  </a:cubicBezTo>
                  <a:cubicBezTo>
                    <a:pt x="4985" y="5503"/>
                    <a:pt x="4888" y="5628"/>
                    <a:pt x="4790" y="5758"/>
                  </a:cubicBezTo>
                  <a:lnTo>
                    <a:pt x="1936" y="6801"/>
                  </a:lnTo>
                  <a:cubicBezTo>
                    <a:pt x="1919" y="6836"/>
                    <a:pt x="1905" y="6876"/>
                    <a:pt x="1892" y="6912"/>
                  </a:cubicBezTo>
                  <a:cubicBezTo>
                    <a:pt x="1869" y="6983"/>
                    <a:pt x="1843" y="7055"/>
                    <a:pt x="1816" y="7126"/>
                  </a:cubicBezTo>
                  <a:cubicBezTo>
                    <a:pt x="3394" y="6546"/>
                    <a:pt x="4156" y="6270"/>
                    <a:pt x="4526" y="6132"/>
                  </a:cubicBezTo>
                  <a:lnTo>
                    <a:pt x="4526" y="6132"/>
                  </a:lnTo>
                  <a:cubicBezTo>
                    <a:pt x="4483" y="6207"/>
                    <a:pt x="4433" y="6283"/>
                    <a:pt x="4388" y="6359"/>
                  </a:cubicBezTo>
                  <a:cubicBezTo>
                    <a:pt x="4205" y="6680"/>
                    <a:pt x="4036" y="7010"/>
                    <a:pt x="3876" y="7341"/>
                  </a:cubicBezTo>
                  <a:lnTo>
                    <a:pt x="1410" y="8240"/>
                  </a:lnTo>
                  <a:cubicBezTo>
                    <a:pt x="1370" y="8347"/>
                    <a:pt x="1330" y="8454"/>
                    <a:pt x="1289" y="8567"/>
                  </a:cubicBezTo>
                  <a:cubicBezTo>
                    <a:pt x="2761" y="8026"/>
                    <a:pt x="3417" y="7786"/>
                    <a:pt x="3711" y="7679"/>
                  </a:cubicBezTo>
                  <a:lnTo>
                    <a:pt x="3711" y="7679"/>
                  </a:lnTo>
                  <a:cubicBezTo>
                    <a:pt x="3586" y="7942"/>
                    <a:pt x="3470" y="8201"/>
                    <a:pt x="3349" y="8460"/>
                  </a:cubicBezTo>
                  <a:lnTo>
                    <a:pt x="3176" y="8843"/>
                  </a:lnTo>
                  <a:lnTo>
                    <a:pt x="902" y="9672"/>
                  </a:lnTo>
                  <a:cubicBezTo>
                    <a:pt x="866" y="9779"/>
                    <a:pt x="830" y="9886"/>
                    <a:pt x="795" y="9993"/>
                  </a:cubicBezTo>
                  <a:cubicBezTo>
                    <a:pt x="2190" y="9485"/>
                    <a:pt x="2775" y="9271"/>
                    <a:pt x="3024" y="9182"/>
                  </a:cubicBezTo>
                  <a:lnTo>
                    <a:pt x="3024" y="9182"/>
                  </a:lnTo>
                  <a:cubicBezTo>
                    <a:pt x="2899" y="9454"/>
                    <a:pt x="2730" y="9824"/>
                    <a:pt x="2497" y="10337"/>
                  </a:cubicBezTo>
                  <a:lnTo>
                    <a:pt x="474" y="11076"/>
                  </a:lnTo>
                  <a:cubicBezTo>
                    <a:pt x="447" y="11179"/>
                    <a:pt x="420" y="11286"/>
                    <a:pt x="394" y="11389"/>
                  </a:cubicBezTo>
                  <a:cubicBezTo>
                    <a:pt x="1651" y="10930"/>
                    <a:pt x="2145" y="10747"/>
                    <a:pt x="2347" y="10675"/>
                  </a:cubicBezTo>
                  <a:lnTo>
                    <a:pt x="2347" y="10675"/>
                  </a:lnTo>
                  <a:cubicBezTo>
                    <a:pt x="2164" y="11068"/>
                    <a:pt x="1976" y="11460"/>
                    <a:pt x="1785" y="11848"/>
                  </a:cubicBezTo>
                  <a:lnTo>
                    <a:pt x="175" y="12436"/>
                  </a:lnTo>
                  <a:cubicBezTo>
                    <a:pt x="157" y="12535"/>
                    <a:pt x="143" y="12633"/>
                    <a:pt x="126" y="12735"/>
                  </a:cubicBezTo>
                  <a:cubicBezTo>
                    <a:pt x="1106" y="12374"/>
                    <a:pt x="1472" y="12240"/>
                    <a:pt x="1606" y="12191"/>
                  </a:cubicBezTo>
                  <a:lnTo>
                    <a:pt x="1606" y="12191"/>
                  </a:lnTo>
                  <a:cubicBezTo>
                    <a:pt x="1526" y="12348"/>
                    <a:pt x="1441" y="12504"/>
                    <a:pt x="1357" y="12660"/>
                  </a:cubicBezTo>
                  <a:cubicBezTo>
                    <a:pt x="1213" y="12914"/>
                    <a:pt x="1067" y="13168"/>
                    <a:pt x="906" y="13418"/>
                  </a:cubicBezTo>
                  <a:lnTo>
                    <a:pt x="19" y="13739"/>
                  </a:lnTo>
                  <a:cubicBezTo>
                    <a:pt x="9" y="13837"/>
                    <a:pt x="5" y="13930"/>
                    <a:pt x="1" y="14029"/>
                  </a:cubicBezTo>
                  <a:cubicBezTo>
                    <a:pt x="456" y="13864"/>
                    <a:pt x="603" y="13810"/>
                    <a:pt x="652" y="13792"/>
                  </a:cubicBezTo>
                  <a:lnTo>
                    <a:pt x="652" y="13792"/>
                  </a:lnTo>
                  <a:cubicBezTo>
                    <a:pt x="474" y="14033"/>
                    <a:pt x="283" y="14265"/>
                    <a:pt x="60" y="14469"/>
                  </a:cubicBezTo>
                  <a:lnTo>
                    <a:pt x="60" y="14469"/>
                  </a:lnTo>
                  <a:cubicBezTo>
                    <a:pt x="73" y="14456"/>
                    <a:pt x="90" y="14447"/>
                    <a:pt x="104" y="14434"/>
                  </a:cubicBezTo>
                  <a:cubicBezTo>
                    <a:pt x="367" y="14212"/>
                    <a:pt x="589" y="13948"/>
                    <a:pt x="795" y="13681"/>
                  </a:cubicBezTo>
                  <a:cubicBezTo>
                    <a:pt x="826" y="13640"/>
                    <a:pt x="857" y="13601"/>
                    <a:pt x="884" y="13560"/>
                  </a:cubicBezTo>
                  <a:lnTo>
                    <a:pt x="973" y="13846"/>
                  </a:lnTo>
                  <a:cubicBezTo>
                    <a:pt x="1044" y="13796"/>
                    <a:pt x="1125" y="13747"/>
                    <a:pt x="1201" y="13698"/>
                  </a:cubicBezTo>
                  <a:cubicBezTo>
                    <a:pt x="1129" y="13463"/>
                    <a:pt x="1093" y="13346"/>
                    <a:pt x="1075" y="13288"/>
                  </a:cubicBezTo>
                  <a:cubicBezTo>
                    <a:pt x="1205" y="13097"/>
                    <a:pt x="1330" y="12905"/>
                    <a:pt x="1446" y="12708"/>
                  </a:cubicBezTo>
                  <a:cubicBezTo>
                    <a:pt x="1540" y="12562"/>
                    <a:pt x="1624" y="12414"/>
                    <a:pt x="1713" y="12267"/>
                  </a:cubicBezTo>
                  <a:lnTo>
                    <a:pt x="1995" y="13181"/>
                  </a:lnTo>
                  <a:cubicBezTo>
                    <a:pt x="2069" y="13128"/>
                    <a:pt x="2145" y="13078"/>
                    <a:pt x="2226" y="13029"/>
                  </a:cubicBezTo>
                  <a:cubicBezTo>
                    <a:pt x="2026" y="12379"/>
                    <a:pt x="1931" y="12084"/>
                    <a:pt x="1892" y="11950"/>
                  </a:cubicBezTo>
                  <a:cubicBezTo>
                    <a:pt x="2102" y="11580"/>
                    <a:pt x="2302" y="11201"/>
                    <a:pt x="2497" y="10827"/>
                  </a:cubicBezTo>
                  <a:lnTo>
                    <a:pt x="3015" y="12508"/>
                  </a:lnTo>
                  <a:cubicBezTo>
                    <a:pt x="3091" y="12455"/>
                    <a:pt x="3166" y="12405"/>
                    <a:pt x="3242" y="12352"/>
                  </a:cubicBezTo>
                  <a:cubicBezTo>
                    <a:pt x="2890" y="11201"/>
                    <a:pt x="2738" y="10707"/>
                    <a:pt x="2672" y="10488"/>
                  </a:cubicBezTo>
                  <a:cubicBezTo>
                    <a:pt x="2761" y="10319"/>
                    <a:pt x="2931" y="9979"/>
                    <a:pt x="3265" y="9324"/>
                  </a:cubicBezTo>
                  <a:lnTo>
                    <a:pt x="4022" y="11808"/>
                  </a:lnTo>
                  <a:cubicBezTo>
                    <a:pt x="4121" y="11736"/>
                    <a:pt x="4188" y="11683"/>
                    <a:pt x="4224" y="11643"/>
                  </a:cubicBezTo>
                  <a:cubicBezTo>
                    <a:pt x="4228" y="11638"/>
                    <a:pt x="4236" y="11629"/>
                    <a:pt x="4246" y="11621"/>
                  </a:cubicBezTo>
                  <a:cubicBezTo>
                    <a:pt x="3742" y="9979"/>
                    <a:pt x="3528" y="9280"/>
                    <a:pt x="3434" y="8985"/>
                  </a:cubicBezTo>
                  <a:cubicBezTo>
                    <a:pt x="3497" y="8865"/>
                    <a:pt x="3563" y="8736"/>
                    <a:pt x="3635" y="8598"/>
                  </a:cubicBezTo>
                  <a:cubicBezTo>
                    <a:pt x="3764" y="8343"/>
                    <a:pt x="3898" y="8085"/>
                    <a:pt x="4032" y="7831"/>
                  </a:cubicBezTo>
                  <a:lnTo>
                    <a:pt x="4964" y="10868"/>
                  </a:lnTo>
                  <a:cubicBezTo>
                    <a:pt x="5030" y="10792"/>
                    <a:pt x="5102" y="10716"/>
                    <a:pt x="5168" y="10640"/>
                  </a:cubicBezTo>
                  <a:cubicBezTo>
                    <a:pt x="4571" y="8691"/>
                    <a:pt x="4317" y="7857"/>
                    <a:pt x="4205" y="7505"/>
                  </a:cubicBezTo>
                  <a:cubicBezTo>
                    <a:pt x="4380" y="7189"/>
                    <a:pt x="4557" y="6881"/>
                    <a:pt x="4750" y="6582"/>
                  </a:cubicBezTo>
                  <a:cubicBezTo>
                    <a:pt x="4777" y="6538"/>
                    <a:pt x="4808" y="6493"/>
                    <a:pt x="4835" y="6453"/>
                  </a:cubicBezTo>
                  <a:lnTo>
                    <a:pt x="5864" y="9815"/>
                  </a:lnTo>
                  <a:cubicBezTo>
                    <a:pt x="5931" y="9726"/>
                    <a:pt x="5998" y="9637"/>
                    <a:pt x="6061" y="9547"/>
                  </a:cubicBezTo>
                  <a:cubicBezTo>
                    <a:pt x="5414" y="7448"/>
                    <a:pt x="5146" y="6560"/>
                    <a:pt x="5030" y="6186"/>
                  </a:cubicBezTo>
                  <a:cubicBezTo>
                    <a:pt x="5244" y="5918"/>
                    <a:pt x="5489" y="5668"/>
                    <a:pt x="5744" y="5414"/>
                  </a:cubicBezTo>
                  <a:lnTo>
                    <a:pt x="6693" y="8518"/>
                  </a:lnTo>
                  <a:cubicBezTo>
                    <a:pt x="6751" y="8401"/>
                    <a:pt x="6810" y="8281"/>
                    <a:pt x="6863" y="8160"/>
                  </a:cubicBezTo>
                  <a:cubicBezTo>
                    <a:pt x="6315" y="6382"/>
                    <a:pt x="6065" y="5571"/>
                    <a:pt x="5954" y="5200"/>
                  </a:cubicBezTo>
                  <a:cubicBezTo>
                    <a:pt x="6061" y="5089"/>
                    <a:pt x="6163" y="4977"/>
                    <a:pt x="6270" y="4865"/>
                  </a:cubicBezTo>
                  <a:cubicBezTo>
                    <a:pt x="6403" y="4719"/>
                    <a:pt x="6533" y="4563"/>
                    <a:pt x="6658" y="4398"/>
                  </a:cubicBezTo>
                  <a:lnTo>
                    <a:pt x="7362" y="6698"/>
                  </a:lnTo>
                  <a:cubicBezTo>
                    <a:pt x="7407" y="6560"/>
                    <a:pt x="7456" y="6417"/>
                    <a:pt x="7514" y="6283"/>
                  </a:cubicBezTo>
                  <a:cubicBezTo>
                    <a:pt x="7152" y="5116"/>
                    <a:pt x="6957" y="4474"/>
                    <a:pt x="6850" y="4121"/>
                  </a:cubicBezTo>
                  <a:cubicBezTo>
                    <a:pt x="6899" y="4040"/>
                    <a:pt x="6952" y="3960"/>
                    <a:pt x="6997" y="3876"/>
                  </a:cubicBezTo>
                  <a:cubicBezTo>
                    <a:pt x="7171" y="3568"/>
                    <a:pt x="7309" y="3252"/>
                    <a:pt x="7434" y="2935"/>
                  </a:cubicBezTo>
                  <a:lnTo>
                    <a:pt x="8107" y="5124"/>
                  </a:lnTo>
                  <a:cubicBezTo>
                    <a:pt x="8165" y="5026"/>
                    <a:pt x="8228" y="4923"/>
                    <a:pt x="8290" y="4821"/>
                  </a:cubicBezTo>
                  <a:cubicBezTo>
                    <a:pt x="7934" y="3657"/>
                    <a:pt x="7720" y="2957"/>
                    <a:pt x="7590" y="2538"/>
                  </a:cubicBezTo>
                  <a:cubicBezTo>
                    <a:pt x="7697" y="2248"/>
                    <a:pt x="7800" y="1963"/>
                    <a:pt x="7907" y="1686"/>
                  </a:cubicBezTo>
                  <a:cubicBezTo>
                    <a:pt x="7977" y="1517"/>
                    <a:pt x="8049" y="1352"/>
                    <a:pt x="8125" y="1192"/>
                  </a:cubicBezTo>
                  <a:lnTo>
                    <a:pt x="8914" y="3769"/>
                  </a:lnTo>
                  <a:cubicBezTo>
                    <a:pt x="8977" y="3657"/>
                    <a:pt x="9035" y="3542"/>
                    <a:pt x="9088" y="3430"/>
                  </a:cubicBezTo>
                  <a:cubicBezTo>
                    <a:pt x="8673" y="2079"/>
                    <a:pt x="8437" y="1299"/>
                    <a:pt x="8299" y="852"/>
                  </a:cubicBezTo>
                  <a:cubicBezTo>
                    <a:pt x="8330" y="799"/>
                    <a:pt x="8356" y="745"/>
                    <a:pt x="8388" y="692"/>
                  </a:cubicBezTo>
                  <a:cubicBezTo>
                    <a:pt x="8432" y="612"/>
                    <a:pt x="8477" y="536"/>
                    <a:pt x="8526" y="461"/>
                  </a:cubicBezTo>
                  <a:cubicBezTo>
                    <a:pt x="8500" y="438"/>
                    <a:pt x="8477" y="420"/>
                    <a:pt x="8450" y="398"/>
                  </a:cubicBezTo>
                  <a:cubicBezTo>
                    <a:pt x="8232" y="229"/>
                    <a:pt x="7987" y="95"/>
                    <a:pt x="7728" y="1"/>
                  </a:cubicBezTo>
                  <a:close/>
                  <a:moveTo>
                    <a:pt x="60" y="14469"/>
                  </a:moveTo>
                  <a:lnTo>
                    <a:pt x="60" y="14469"/>
                  </a:lnTo>
                  <a:cubicBezTo>
                    <a:pt x="59" y="14469"/>
                    <a:pt x="59" y="14469"/>
                    <a:pt x="59" y="14470"/>
                  </a:cubicBezTo>
                  <a:cubicBezTo>
                    <a:pt x="59" y="14469"/>
                    <a:pt x="59" y="14469"/>
                    <a:pt x="60" y="1446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306303" y="1209283"/>
              <a:ext cx="227914" cy="348748"/>
            </a:xfrm>
            <a:custGeom>
              <a:avLst/>
              <a:gdLst/>
              <a:ahLst/>
              <a:cxnLst/>
              <a:rect l="l" t="t" r="r" b="b"/>
              <a:pathLst>
                <a:path w="7175" h="10979" extrusionOk="0">
                  <a:moveTo>
                    <a:pt x="3615" y="0"/>
                  </a:moveTo>
                  <a:cubicBezTo>
                    <a:pt x="3179" y="0"/>
                    <a:pt x="2694" y="79"/>
                    <a:pt x="2159" y="249"/>
                  </a:cubicBezTo>
                  <a:cubicBezTo>
                    <a:pt x="2154" y="249"/>
                    <a:pt x="2154" y="249"/>
                    <a:pt x="2149" y="253"/>
                  </a:cubicBezTo>
                  <a:cubicBezTo>
                    <a:pt x="2118" y="263"/>
                    <a:pt x="2087" y="272"/>
                    <a:pt x="2056" y="284"/>
                  </a:cubicBezTo>
                  <a:cubicBezTo>
                    <a:pt x="1379" y="508"/>
                    <a:pt x="897" y="878"/>
                    <a:pt x="576" y="1342"/>
                  </a:cubicBezTo>
                  <a:cubicBezTo>
                    <a:pt x="571" y="1346"/>
                    <a:pt x="566" y="1350"/>
                    <a:pt x="562" y="1355"/>
                  </a:cubicBezTo>
                  <a:cubicBezTo>
                    <a:pt x="558" y="1360"/>
                    <a:pt x="558" y="1364"/>
                    <a:pt x="553" y="1368"/>
                  </a:cubicBezTo>
                  <a:cubicBezTo>
                    <a:pt x="156" y="1948"/>
                    <a:pt x="0" y="2661"/>
                    <a:pt x="0" y="3414"/>
                  </a:cubicBezTo>
                  <a:lnTo>
                    <a:pt x="0" y="3420"/>
                  </a:lnTo>
                  <a:cubicBezTo>
                    <a:pt x="0" y="3447"/>
                    <a:pt x="0" y="3473"/>
                    <a:pt x="5" y="3495"/>
                  </a:cubicBezTo>
                  <a:lnTo>
                    <a:pt x="5" y="3517"/>
                  </a:lnTo>
                  <a:cubicBezTo>
                    <a:pt x="14" y="3918"/>
                    <a:pt x="62" y="4329"/>
                    <a:pt x="148" y="4735"/>
                  </a:cubicBezTo>
                  <a:cubicBezTo>
                    <a:pt x="152" y="4739"/>
                    <a:pt x="152" y="4744"/>
                    <a:pt x="152" y="4748"/>
                  </a:cubicBezTo>
                  <a:cubicBezTo>
                    <a:pt x="179" y="4877"/>
                    <a:pt x="210" y="5007"/>
                    <a:pt x="245" y="5136"/>
                  </a:cubicBezTo>
                  <a:cubicBezTo>
                    <a:pt x="522" y="6197"/>
                    <a:pt x="963" y="7250"/>
                    <a:pt x="1552" y="8168"/>
                  </a:cubicBezTo>
                  <a:cubicBezTo>
                    <a:pt x="1619" y="8266"/>
                    <a:pt x="1976" y="8690"/>
                    <a:pt x="2422" y="9180"/>
                  </a:cubicBezTo>
                  <a:cubicBezTo>
                    <a:pt x="2550" y="9322"/>
                    <a:pt x="2689" y="9470"/>
                    <a:pt x="2823" y="9612"/>
                  </a:cubicBezTo>
                  <a:cubicBezTo>
                    <a:pt x="2957" y="9751"/>
                    <a:pt x="3091" y="9889"/>
                    <a:pt x="3219" y="10022"/>
                  </a:cubicBezTo>
                  <a:cubicBezTo>
                    <a:pt x="3326" y="10129"/>
                    <a:pt x="3429" y="10232"/>
                    <a:pt x="3532" y="10331"/>
                  </a:cubicBezTo>
                  <a:lnTo>
                    <a:pt x="3532" y="10326"/>
                  </a:lnTo>
                  <a:cubicBezTo>
                    <a:pt x="3572" y="10366"/>
                    <a:pt x="3608" y="10402"/>
                    <a:pt x="3643" y="10433"/>
                  </a:cubicBezTo>
                  <a:cubicBezTo>
                    <a:pt x="3988" y="10755"/>
                    <a:pt x="4277" y="10979"/>
                    <a:pt x="4403" y="10979"/>
                  </a:cubicBezTo>
                  <a:cubicBezTo>
                    <a:pt x="4429" y="10979"/>
                    <a:pt x="4448" y="10970"/>
                    <a:pt x="4459" y="10950"/>
                  </a:cubicBezTo>
                  <a:cubicBezTo>
                    <a:pt x="5320" y="9497"/>
                    <a:pt x="6114" y="7985"/>
                    <a:pt x="6546" y="6353"/>
                  </a:cubicBezTo>
                  <a:cubicBezTo>
                    <a:pt x="7174" y="3945"/>
                    <a:pt x="6729" y="1109"/>
                    <a:pt x="4856" y="253"/>
                  </a:cubicBezTo>
                  <a:lnTo>
                    <a:pt x="4847" y="253"/>
                  </a:lnTo>
                  <a:cubicBezTo>
                    <a:pt x="4838" y="249"/>
                    <a:pt x="4824" y="241"/>
                    <a:pt x="4811" y="236"/>
                  </a:cubicBezTo>
                  <a:cubicBezTo>
                    <a:pt x="4807" y="236"/>
                    <a:pt x="4798" y="231"/>
                    <a:pt x="4789" y="227"/>
                  </a:cubicBezTo>
                  <a:cubicBezTo>
                    <a:pt x="4780" y="222"/>
                    <a:pt x="4766" y="218"/>
                    <a:pt x="4758" y="214"/>
                  </a:cubicBezTo>
                  <a:cubicBezTo>
                    <a:pt x="4740" y="209"/>
                    <a:pt x="4727" y="200"/>
                    <a:pt x="4713" y="196"/>
                  </a:cubicBezTo>
                  <a:cubicBezTo>
                    <a:pt x="4709" y="196"/>
                    <a:pt x="4700" y="191"/>
                    <a:pt x="4696" y="191"/>
                  </a:cubicBezTo>
                  <a:cubicBezTo>
                    <a:pt x="4678" y="183"/>
                    <a:pt x="4664" y="177"/>
                    <a:pt x="4647" y="169"/>
                  </a:cubicBezTo>
                  <a:lnTo>
                    <a:pt x="4642" y="169"/>
                  </a:lnTo>
                  <a:cubicBezTo>
                    <a:pt x="4334" y="59"/>
                    <a:pt x="3993" y="0"/>
                    <a:pt x="361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306430" y="1210966"/>
              <a:ext cx="216193" cy="346048"/>
            </a:xfrm>
            <a:custGeom>
              <a:avLst/>
              <a:gdLst/>
              <a:ahLst/>
              <a:cxnLst/>
              <a:rect l="l" t="t" r="r" b="b"/>
              <a:pathLst>
                <a:path w="6806" h="10894" extrusionOk="0">
                  <a:moveTo>
                    <a:pt x="2966" y="0"/>
                  </a:moveTo>
                  <a:cubicBezTo>
                    <a:pt x="2716" y="40"/>
                    <a:pt x="2453" y="103"/>
                    <a:pt x="2181" y="188"/>
                  </a:cubicBezTo>
                  <a:cubicBezTo>
                    <a:pt x="2217" y="482"/>
                    <a:pt x="2252" y="776"/>
                    <a:pt x="2293" y="1070"/>
                  </a:cubicBezTo>
                  <a:cubicBezTo>
                    <a:pt x="1967" y="1431"/>
                    <a:pt x="1628" y="1774"/>
                    <a:pt x="1299" y="2114"/>
                  </a:cubicBezTo>
                  <a:cubicBezTo>
                    <a:pt x="861" y="2559"/>
                    <a:pt x="416" y="3019"/>
                    <a:pt x="1" y="3509"/>
                  </a:cubicBezTo>
                  <a:cubicBezTo>
                    <a:pt x="5" y="3602"/>
                    <a:pt x="10" y="3696"/>
                    <a:pt x="19" y="3785"/>
                  </a:cubicBezTo>
                  <a:cubicBezTo>
                    <a:pt x="460" y="3242"/>
                    <a:pt x="951" y="2733"/>
                    <a:pt x="1432" y="2247"/>
                  </a:cubicBezTo>
                  <a:cubicBezTo>
                    <a:pt x="1731" y="1944"/>
                    <a:pt x="2029" y="1636"/>
                    <a:pt x="2324" y="1315"/>
                  </a:cubicBezTo>
                  <a:cubicBezTo>
                    <a:pt x="2377" y="1725"/>
                    <a:pt x="2435" y="2131"/>
                    <a:pt x="2489" y="2537"/>
                  </a:cubicBezTo>
                  <a:cubicBezTo>
                    <a:pt x="1824" y="3513"/>
                    <a:pt x="1093" y="4450"/>
                    <a:pt x="309" y="5337"/>
                  </a:cubicBezTo>
                  <a:cubicBezTo>
                    <a:pt x="331" y="5409"/>
                    <a:pt x="353" y="5480"/>
                    <a:pt x="375" y="5551"/>
                  </a:cubicBezTo>
                  <a:cubicBezTo>
                    <a:pt x="1147" y="4682"/>
                    <a:pt x="1865" y="3763"/>
                    <a:pt x="2529" y="2814"/>
                  </a:cubicBezTo>
                  <a:cubicBezTo>
                    <a:pt x="2565" y="3063"/>
                    <a:pt x="2600" y="3308"/>
                    <a:pt x="2632" y="3554"/>
                  </a:cubicBezTo>
                  <a:cubicBezTo>
                    <a:pt x="2667" y="3808"/>
                    <a:pt x="2707" y="4062"/>
                    <a:pt x="2747" y="4312"/>
                  </a:cubicBezTo>
                  <a:cubicBezTo>
                    <a:pt x="2124" y="5186"/>
                    <a:pt x="1513" y="6077"/>
                    <a:pt x="928" y="6983"/>
                  </a:cubicBezTo>
                  <a:cubicBezTo>
                    <a:pt x="959" y="7049"/>
                    <a:pt x="990" y="7112"/>
                    <a:pt x="1021" y="7183"/>
                  </a:cubicBezTo>
                  <a:cubicBezTo>
                    <a:pt x="1593" y="6300"/>
                    <a:pt x="2186" y="5431"/>
                    <a:pt x="2792" y="4575"/>
                  </a:cubicBezTo>
                  <a:cubicBezTo>
                    <a:pt x="2877" y="5083"/>
                    <a:pt x="2974" y="5587"/>
                    <a:pt x="3081" y="6090"/>
                  </a:cubicBezTo>
                  <a:cubicBezTo>
                    <a:pt x="2645" y="6857"/>
                    <a:pt x="2212" y="7633"/>
                    <a:pt x="1789" y="8409"/>
                  </a:cubicBezTo>
                  <a:cubicBezTo>
                    <a:pt x="1824" y="8458"/>
                    <a:pt x="1873" y="8508"/>
                    <a:pt x="1918" y="8565"/>
                  </a:cubicBezTo>
                  <a:cubicBezTo>
                    <a:pt x="2324" y="7829"/>
                    <a:pt x="2729" y="7098"/>
                    <a:pt x="3145" y="6367"/>
                  </a:cubicBezTo>
                  <a:cubicBezTo>
                    <a:pt x="3242" y="6835"/>
                    <a:pt x="3349" y="7294"/>
                    <a:pt x="3456" y="7758"/>
                  </a:cubicBezTo>
                  <a:cubicBezTo>
                    <a:pt x="3176" y="8289"/>
                    <a:pt x="2904" y="8829"/>
                    <a:pt x="2645" y="9372"/>
                  </a:cubicBezTo>
                  <a:cubicBezTo>
                    <a:pt x="2694" y="9421"/>
                    <a:pt x="2739" y="9471"/>
                    <a:pt x="2787" y="9520"/>
                  </a:cubicBezTo>
                  <a:cubicBezTo>
                    <a:pt x="3019" y="9020"/>
                    <a:pt x="3264" y="8525"/>
                    <a:pt x="3523" y="8039"/>
                  </a:cubicBezTo>
                  <a:cubicBezTo>
                    <a:pt x="3622" y="8450"/>
                    <a:pt x="3719" y="8860"/>
                    <a:pt x="3822" y="9269"/>
                  </a:cubicBezTo>
                  <a:lnTo>
                    <a:pt x="3425" y="10175"/>
                  </a:lnTo>
                  <a:cubicBezTo>
                    <a:pt x="3474" y="10224"/>
                    <a:pt x="3523" y="10269"/>
                    <a:pt x="3568" y="10317"/>
                  </a:cubicBezTo>
                  <a:cubicBezTo>
                    <a:pt x="3719" y="9975"/>
                    <a:pt x="3822" y="9738"/>
                    <a:pt x="3894" y="9573"/>
                  </a:cubicBezTo>
                  <a:cubicBezTo>
                    <a:pt x="3996" y="9992"/>
                    <a:pt x="4094" y="10416"/>
                    <a:pt x="4192" y="10835"/>
                  </a:cubicBezTo>
                  <a:lnTo>
                    <a:pt x="4192" y="10839"/>
                  </a:lnTo>
                  <a:cubicBezTo>
                    <a:pt x="4202" y="10879"/>
                    <a:pt x="4226" y="10894"/>
                    <a:pt x="4254" y="10894"/>
                  </a:cubicBezTo>
                  <a:cubicBezTo>
                    <a:pt x="4264" y="10894"/>
                    <a:pt x="4275" y="10892"/>
                    <a:pt x="4285" y="10889"/>
                  </a:cubicBezTo>
                  <a:cubicBezTo>
                    <a:pt x="4322" y="10875"/>
                    <a:pt x="4353" y="10839"/>
                    <a:pt x="4344" y="10790"/>
                  </a:cubicBezTo>
                  <a:cubicBezTo>
                    <a:pt x="4241" y="10259"/>
                    <a:pt x="4147" y="9729"/>
                    <a:pt x="4067" y="9199"/>
                  </a:cubicBezTo>
                  <a:lnTo>
                    <a:pt x="4067" y="9199"/>
                  </a:lnTo>
                  <a:lnTo>
                    <a:pt x="4990" y="9961"/>
                  </a:lnTo>
                  <a:cubicBezTo>
                    <a:pt x="5021" y="9907"/>
                    <a:pt x="5057" y="9849"/>
                    <a:pt x="5084" y="9796"/>
                  </a:cubicBezTo>
                  <a:cubicBezTo>
                    <a:pt x="4334" y="9176"/>
                    <a:pt x="4098" y="8979"/>
                    <a:pt x="4023" y="8917"/>
                  </a:cubicBezTo>
                  <a:cubicBezTo>
                    <a:pt x="3960" y="8503"/>
                    <a:pt x="3902" y="8080"/>
                    <a:pt x="3844" y="7660"/>
                  </a:cubicBezTo>
                  <a:lnTo>
                    <a:pt x="3844" y="7660"/>
                  </a:lnTo>
                  <a:cubicBezTo>
                    <a:pt x="4392" y="8123"/>
                    <a:pt x="4933" y="8596"/>
                    <a:pt x="5454" y="9086"/>
                  </a:cubicBezTo>
                  <a:cubicBezTo>
                    <a:pt x="5485" y="9029"/>
                    <a:pt x="5516" y="8971"/>
                    <a:pt x="5543" y="8909"/>
                  </a:cubicBezTo>
                  <a:cubicBezTo>
                    <a:pt x="4977" y="8387"/>
                    <a:pt x="4402" y="7878"/>
                    <a:pt x="3809" y="7388"/>
                  </a:cubicBezTo>
                  <a:cubicBezTo>
                    <a:pt x="3742" y="6849"/>
                    <a:pt x="3675" y="6310"/>
                    <a:pt x="3612" y="5769"/>
                  </a:cubicBezTo>
                  <a:lnTo>
                    <a:pt x="3612" y="5769"/>
                  </a:lnTo>
                  <a:cubicBezTo>
                    <a:pt x="4415" y="6434"/>
                    <a:pt x="5235" y="7085"/>
                    <a:pt x="6069" y="7718"/>
                  </a:cubicBezTo>
                  <a:cubicBezTo>
                    <a:pt x="6096" y="7660"/>
                    <a:pt x="6118" y="7598"/>
                    <a:pt x="6141" y="7535"/>
                  </a:cubicBezTo>
                  <a:cubicBezTo>
                    <a:pt x="5271" y="6876"/>
                    <a:pt x="4415" y="6197"/>
                    <a:pt x="3581" y="5497"/>
                  </a:cubicBezTo>
                  <a:cubicBezTo>
                    <a:pt x="3519" y="4999"/>
                    <a:pt x="3461" y="4499"/>
                    <a:pt x="3398" y="3999"/>
                  </a:cubicBezTo>
                  <a:lnTo>
                    <a:pt x="3398" y="3999"/>
                  </a:lnTo>
                  <a:cubicBezTo>
                    <a:pt x="4406" y="4789"/>
                    <a:pt x="5472" y="5507"/>
                    <a:pt x="6577" y="6144"/>
                  </a:cubicBezTo>
                  <a:cubicBezTo>
                    <a:pt x="6596" y="6082"/>
                    <a:pt x="6608" y="6020"/>
                    <a:pt x="6622" y="5952"/>
                  </a:cubicBezTo>
                  <a:cubicBezTo>
                    <a:pt x="5494" y="5302"/>
                    <a:pt x="4406" y="4561"/>
                    <a:pt x="3385" y="3750"/>
                  </a:cubicBezTo>
                  <a:lnTo>
                    <a:pt x="3390" y="3750"/>
                  </a:lnTo>
                  <a:cubicBezTo>
                    <a:pt x="3381" y="3741"/>
                    <a:pt x="3371" y="3736"/>
                    <a:pt x="3363" y="3732"/>
                  </a:cubicBezTo>
                  <a:cubicBezTo>
                    <a:pt x="3340" y="3540"/>
                    <a:pt x="3314" y="3349"/>
                    <a:pt x="3291" y="3161"/>
                  </a:cubicBezTo>
                  <a:cubicBezTo>
                    <a:pt x="3252" y="2880"/>
                    <a:pt x="3220" y="2604"/>
                    <a:pt x="3188" y="2323"/>
                  </a:cubicBezTo>
                  <a:lnTo>
                    <a:pt x="3188" y="2323"/>
                  </a:lnTo>
                  <a:lnTo>
                    <a:pt x="6805" y="3933"/>
                  </a:lnTo>
                  <a:cubicBezTo>
                    <a:pt x="6800" y="3861"/>
                    <a:pt x="6800" y="3789"/>
                    <a:pt x="6796" y="3719"/>
                  </a:cubicBezTo>
                  <a:cubicBezTo>
                    <a:pt x="4473" y="2688"/>
                    <a:pt x="3536" y="2274"/>
                    <a:pt x="3162" y="2109"/>
                  </a:cubicBezTo>
                  <a:cubicBezTo>
                    <a:pt x="3113" y="1641"/>
                    <a:pt x="3069" y="1177"/>
                    <a:pt x="3028" y="713"/>
                  </a:cubicBezTo>
                  <a:lnTo>
                    <a:pt x="3028" y="713"/>
                  </a:lnTo>
                  <a:cubicBezTo>
                    <a:pt x="4165" y="1052"/>
                    <a:pt x="5298" y="1453"/>
                    <a:pt x="6394" y="1913"/>
                  </a:cubicBezTo>
                  <a:cubicBezTo>
                    <a:pt x="6359" y="1824"/>
                    <a:pt x="6318" y="1743"/>
                    <a:pt x="6283" y="1663"/>
                  </a:cubicBezTo>
                  <a:cubicBezTo>
                    <a:pt x="5213" y="1227"/>
                    <a:pt x="4116" y="838"/>
                    <a:pt x="3011" y="513"/>
                  </a:cubicBezTo>
                  <a:cubicBezTo>
                    <a:pt x="2993" y="338"/>
                    <a:pt x="2980" y="169"/>
                    <a:pt x="296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81109" y="1566226"/>
              <a:ext cx="374351" cy="515101"/>
            </a:xfrm>
            <a:custGeom>
              <a:avLst/>
              <a:gdLst/>
              <a:ahLst/>
              <a:cxnLst/>
              <a:rect l="l" t="t" r="r" b="b"/>
              <a:pathLst>
                <a:path w="11785" h="16216" extrusionOk="0">
                  <a:moveTo>
                    <a:pt x="2096" y="0"/>
                  </a:moveTo>
                  <a:cubicBezTo>
                    <a:pt x="1860" y="0"/>
                    <a:pt x="1620" y="57"/>
                    <a:pt x="1378" y="186"/>
                  </a:cubicBezTo>
                  <a:cubicBezTo>
                    <a:pt x="941" y="417"/>
                    <a:pt x="638" y="837"/>
                    <a:pt x="365" y="1247"/>
                  </a:cubicBezTo>
                  <a:cubicBezTo>
                    <a:pt x="205" y="1487"/>
                    <a:pt x="54" y="1742"/>
                    <a:pt x="23" y="2028"/>
                  </a:cubicBezTo>
                  <a:cubicBezTo>
                    <a:pt x="1" y="2250"/>
                    <a:pt x="58" y="2477"/>
                    <a:pt x="125" y="2697"/>
                  </a:cubicBezTo>
                  <a:cubicBezTo>
                    <a:pt x="602" y="4306"/>
                    <a:pt x="1489" y="5416"/>
                    <a:pt x="2532" y="6646"/>
                  </a:cubicBezTo>
                  <a:cubicBezTo>
                    <a:pt x="2894" y="7066"/>
                    <a:pt x="3228" y="7525"/>
                    <a:pt x="3554" y="7998"/>
                  </a:cubicBezTo>
                  <a:cubicBezTo>
                    <a:pt x="4775" y="9759"/>
                    <a:pt x="5872" y="11739"/>
                    <a:pt x="7607" y="12929"/>
                  </a:cubicBezTo>
                  <a:cubicBezTo>
                    <a:pt x="8164" y="13312"/>
                    <a:pt x="8788" y="13593"/>
                    <a:pt x="9346" y="13981"/>
                  </a:cubicBezTo>
                  <a:cubicBezTo>
                    <a:pt x="10198" y="14579"/>
                    <a:pt x="10862" y="15404"/>
                    <a:pt x="11513" y="16215"/>
                  </a:cubicBezTo>
                  <a:cubicBezTo>
                    <a:pt x="11558" y="15287"/>
                    <a:pt x="11784" y="14244"/>
                    <a:pt x="11735" y="13334"/>
                  </a:cubicBezTo>
                  <a:cubicBezTo>
                    <a:pt x="11677" y="12194"/>
                    <a:pt x="10848" y="11324"/>
                    <a:pt x="10488" y="10289"/>
                  </a:cubicBezTo>
                  <a:cubicBezTo>
                    <a:pt x="10175" y="9379"/>
                    <a:pt x="10237" y="8422"/>
                    <a:pt x="9881" y="7539"/>
                  </a:cubicBezTo>
                  <a:cubicBezTo>
                    <a:pt x="9453" y="6477"/>
                    <a:pt x="8597" y="5518"/>
                    <a:pt x="7679" y="4854"/>
                  </a:cubicBezTo>
                  <a:cubicBezTo>
                    <a:pt x="7286" y="4573"/>
                    <a:pt x="6866" y="4333"/>
                    <a:pt x="6501" y="4020"/>
                  </a:cubicBezTo>
                  <a:cubicBezTo>
                    <a:pt x="6162" y="3730"/>
                    <a:pt x="5876" y="3387"/>
                    <a:pt x="5596" y="3049"/>
                  </a:cubicBezTo>
                  <a:cubicBezTo>
                    <a:pt x="4856" y="2148"/>
                    <a:pt x="3546" y="0"/>
                    <a:pt x="2096"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90162" y="1573818"/>
              <a:ext cx="364027" cy="507636"/>
            </a:xfrm>
            <a:custGeom>
              <a:avLst/>
              <a:gdLst/>
              <a:ahLst/>
              <a:cxnLst/>
              <a:rect l="l" t="t" r="r" b="b"/>
              <a:pathLst>
                <a:path w="11460" h="15981" extrusionOk="0">
                  <a:moveTo>
                    <a:pt x="1008" y="1"/>
                  </a:moveTo>
                  <a:cubicBezTo>
                    <a:pt x="790" y="130"/>
                    <a:pt x="603" y="312"/>
                    <a:pt x="438" y="513"/>
                  </a:cubicBezTo>
                  <a:cubicBezTo>
                    <a:pt x="442" y="517"/>
                    <a:pt x="446" y="526"/>
                    <a:pt x="451" y="531"/>
                  </a:cubicBezTo>
                  <a:lnTo>
                    <a:pt x="482" y="580"/>
                  </a:lnTo>
                  <a:lnTo>
                    <a:pt x="0" y="2948"/>
                  </a:lnTo>
                  <a:cubicBezTo>
                    <a:pt x="49" y="3073"/>
                    <a:pt x="99" y="3197"/>
                    <a:pt x="152" y="3318"/>
                  </a:cubicBezTo>
                  <a:cubicBezTo>
                    <a:pt x="415" y="1997"/>
                    <a:pt x="567" y="1258"/>
                    <a:pt x="652" y="838"/>
                  </a:cubicBezTo>
                  <a:cubicBezTo>
                    <a:pt x="759" y="1008"/>
                    <a:pt x="928" y="1267"/>
                    <a:pt x="1191" y="1668"/>
                  </a:cubicBezTo>
                  <a:cubicBezTo>
                    <a:pt x="1204" y="1690"/>
                    <a:pt x="1218" y="1713"/>
                    <a:pt x="1236" y="1735"/>
                  </a:cubicBezTo>
                  <a:lnTo>
                    <a:pt x="701" y="4370"/>
                  </a:lnTo>
                  <a:cubicBezTo>
                    <a:pt x="759" y="4459"/>
                    <a:pt x="812" y="4549"/>
                    <a:pt x="870" y="4633"/>
                  </a:cubicBezTo>
                  <a:cubicBezTo>
                    <a:pt x="1164" y="3193"/>
                    <a:pt x="1321" y="2417"/>
                    <a:pt x="1405" y="1997"/>
                  </a:cubicBezTo>
                  <a:cubicBezTo>
                    <a:pt x="1584" y="2270"/>
                    <a:pt x="1766" y="2542"/>
                    <a:pt x="1953" y="2810"/>
                  </a:cubicBezTo>
                  <a:cubicBezTo>
                    <a:pt x="1967" y="2827"/>
                    <a:pt x="1980" y="2845"/>
                    <a:pt x="1994" y="2863"/>
                  </a:cubicBezTo>
                  <a:lnTo>
                    <a:pt x="1467" y="5458"/>
                  </a:lnTo>
                  <a:cubicBezTo>
                    <a:pt x="1525" y="5534"/>
                    <a:pt x="1588" y="5609"/>
                    <a:pt x="1646" y="5681"/>
                  </a:cubicBezTo>
                  <a:cubicBezTo>
                    <a:pt x="1936" y="4240"/>
                    <a:pt x="2087" y="3491"/>
                    <a:pt x="2167" y="3104"/>
                  </a:cubicBezTo>
                  <a:cubicBezTo>
                    <a:pt x="2360" y="3357"/>
                    <a:pt x="2564" y="3608"/>
                    <a:pt x="2782" y="3849"/>
                  </a:cubicBezTo>
                  <a:lnTo>
                    <a:pt x="2261" y="6421"/>
                  </a:lnTo>
                  <a:cubicBezTo>
                    <a:pt x="2323" y="6492"/>
                    <a:pt x="2381" y="6564"/>
                    <a:pt x="2440" y="6635"/>
                  </a:cubicBezTo>
                  <a:cubicBezTo>
                    <a:pt x="2743" y="5137"/>
                    <a:pt x="2889" y="4405"/>
                    <a:pt x="2965" y="4044"/>
                  </a:cubicBezTo>
                  <a:cubicBezTo>
                    <a:pt x="3171" y="4263"/>
                    <a:pt x="3389" y="4468"/>
                    <a:pt x="3603" y="4668"/>
                  </a:cubicBezTo>
                  <a:lnTo>
                    <a:pt x="3046" y="7433"/>
                  </a:lnTo>
                  <a:cubicBezTo>
                    <a:pt x="3103" y="7514"/>
                    <a:pt x="3162" y="7598"/>
                    <a:pt x="3216" y="7679"/>
                  </a:cubicBezTo>
                  <a:cubicBezTo>
                    <a:pt x="3564" y="5975"/>
                    <a:pt x="3719" y="5195"/>
                    <a:pt x="3790" y="4839"/>
                  </a:cubicBezTo>
                  <a:lnTo>
                    <a:pt x="3813" y="4860"/>
                  </a:lnTo>
                  <a:cubicBezTo>
                    <a:pt x="4023" y="5053"/>
                    <a:pt x="4232" y="5240"/>
                    <a:pt x="4437" y="5436"/>
                  </a:cubicBezTo>
                  <a:lnTo>
                    <a:pt x="3804" y="8547"/>
                  </a:lnTo>
                  <a:cubicBezTo>
                    <a:pt x="3862" y="8632"/>
                    <a:pt x="3920" y="8718"/>
                    <a:pt x="3978" y="8806"/>
                  </a:cubicBezTo>
                  <a:cubicBezTo>
                    <a:pt x="4375" y="6827"/>
                    <a:pt x="4548" y="5979"/>
                    <a:pt x="4624" y="5614"/>
                  </a:cubicBezTo>
                  <a:cubicBezTo>
                    <a:pt x="4842" y="5828"/>
                    <a:pt x="5052" y="6051"/>
                    <a:pt x="5249" y="6287"/>
                  </a:cubicBezTo>
                  <a:lnTo>
                    <a:pt x="4562" y="9681"/>
                  </a:lnTo>
                  <a:cubicBezTo>
                    <a:pt x="4620" y="9765"/>
                    <a:pt x="4678" y="9845"/>
                    <a:pt x="4735" y="9930"/>
                  </a:cubicBezTo>
                  <a:cubicBezTo>
                    <a:pt x="5173" y="7776"/>
                    <a:pt x="5356" y="6880"/>
                    <a:pt x="5431" y="6506"/>
                  </a:cubicBezTo>
                  <a:cubicBezTo>
                    <a:pt x="5503" y="6604"/>
                    <a:pt x="5574" y="6697"/>
                    <a:pt x="5641" y="6800"/>
                  </a:cubicBezTo>
                  <a:cubicBezTo>
                    <a:pt x="5770" y="6987"/>
                    <a:pt x="5895" y="7179"/>
                    <a:pt x="6019" y="7375"/>
                  </a:cubicBezTo>
                  <a:lnTo>
                    <a:pt x="5338" y="10741"/>
                  </a:lnTo>
                  <a:cubicBezTo>
                    <a:pt x="5396" y="10817"/>
                    <a:pt x="5453" y="10893"/>
                    <a:pt x="5517" y="10969"/>
                  </a:cubicBezTo>
                  <a:cubicBezTo>
                    <a:pt x="5935" y="8878"/>
                    <a:pt x="6114" y="8008"/>
                    <a:pt x="6185" y="7652"/>
                  </a:cubicBezTo>
                  <a:cubicBezTo>
                    <a:pt x="6377" y="7969"/>
                    <a:pt x="6560" y="8290"/>
                    <a:pt x="6756" y="8611"/>
                  </a:cubicBezTo>
                  <a:cubicBezTo>
                    <a:pt x="6136" y="11669"/>
                    <a:pt x="6136" y="11673"/>
                    <a:pt x="6136" y="11673"/>
                  </a:cubicBezTo>
                  <a:cubicBezTo>
                    <a:pt x="6198" y="11735"/>
                    <a:pt x="6260" y="11798"/>
                    <a:pt x="6323" y="11856"/>
                  </a:cubicBezTo>
                  <a:cubicBezTo>
                    <a:pt x="6707" y="9953"/>
                    <a:pt x="6863" y="9190"/>
                    <a:pt x="6925" y="8882"/>
                  </a:cubicBezTo>
                  <a:cubicBezTo>
                    <a:pt x="6970" y="8958"/>
                    <a:pt x="7015" y="9029"/>
                    <a:pt x="7063" y="9101"/>
                  </a:cubicBezTo>
                  <a:cubicBezTo>
                    <a:pt x="7202" y="9319"/>
                    <a:pt x="7357" y="9529"/>
                    <a:pt x="7513" y="9734"/>
                  </a:cubicBezTo>
                  <a:lnTo>
                    <a:pt x="6970" y="12431"/>
                  </a:lnTo>
                  <a:cubicBezTo>
                    <a:pt x="7032" y="12480"/>
                    <a:pt x="7099" y="12529"/>
                    <a:pt x="7161" y="12579"/>
                  </a:cubicBezTo>
                  <a:cubicBezTo>
                    <a:pt x="7513" y="10844"/>
                    <a:pt x="7643" y="10198"/>
                    <a:pt x="7692" y="9957"/>
                  </a:cubicBezTo>
                  <a:cubicBezTo>
                    <a:pt x="7758" y="10037"/>
                    <a:pt x="7826" y="10117"/>
                    <a:pt x="7892" y="10193"/>
                  </a:cubicBezTo>
                  <a:cubicBezTo>
                    <a:pt x="8036" y="10354"/>
                    <a:pt x="8174" y="10514"/>
                    <a:pt x="8312" y="10675"/>
                  </a:cubicBezTo>
                  <a:lnTo>
                    <a:pt x="7839" y="13015"/>
                  </a:lnTo>
                  <a:cubicBezTo>
                    <a:pt x="7906" y="13052"/>
                    <a:pt x="7972" y="13091"/>
                    <a:pt x="8040" y="13126"/>
                  </a:cubicBezTo>
                  <a:cubicBezTo>
                    <a:pt x="8343" y="11638"/>
                    <a:pt x="8454" y="11085"/>
                    <a:pt x="8495" y="10885"/>
                  </a:cubicBezTo>
                  <a:cubicBezTo>
                    <a:pt x="8588" y="10996"/>
                    <a:pt x="8686" y="11107"/>
                    <a:pt x="8780" y="11218"/>
                  </a:cubicBezTo>
                  <a:cubicBezTo>
                    <a:pt x="8892" y="11356"/>
                    <a:pt x="8999" y="11490"/>
                    <a:pt x="9106" y="11628"/>
                  </a:cubicBezTo>
                  <a:lnTo>
                    <a:pt x="8722" y="13523"/>
                  </a:lnTo>
                  <a:cubicBezTo>
                    <a:pt x="8789" y="13564"/>
                    <a:pt x="8855" y="13604"/>
                    <a:pt x="8923" y="13649"/>
                  </a:cubicBezTo>
                  <a:cubicBezTo>
                    <a:pt x="9163" y="12463"/>
                    <a:pt x="9252" y="12021"/>
                    <a:pt x="9283" y="11856"/>
                  </a:cubicBezTo>
                  <a:cubicBezTo>
                    <a:pt x="9493" y="12132"/>
                    <a:pt x="9690" y="12414"/>
                    <a:pt x="9877" y="12708"/>
                  </a:cubicBezTo>
                  <a:lnTo>
                    <a:pt x="9583" y="14153"/>
                  </a:lnTo>
                  <a:cubicBezTo>
                    <a:pt x="9649" y="14210"/>
                    <a:pt x="9711" y="14268"/>
                    <a:pt x="9774" y="14322"/>
                  </a:cubicBezTo>
                  <a:cubicBezTo>
                    <a:pt x="9952" y="13443"/>
                    <a:pt x="10020" y="13105"/>
                    <a:pt x="10046" y="12976"/>
                  </a:cubicBezTo>
                  <a:cubicBezTo>
                    <a:pt x="10139" y="13132"/>
                    <a:pt x="10225" y="13287"/>
                    <a:pt x="10310" y="13443"/>
                  </a:cubicBezTo>
                  <a:cubicBezTo>
                    <a:pt x="10412" y="13635"/>
                    <a:pt x="10510" y="13827"/>
                    <a:pt x="10600" y="14027"/>
                  </a:cubicBezTo>
                  <a:lnTo>
                    <a:pt x="10403" y="14982"/>
                  </a:lnTo>
                  <a:cubicBezTo>
                    <a:pt x="10466" y="15048"/>
                    <a:pt x="10524" y="15120"/>
                    <a:pt x="10586" y="15186"/>
                  </a:cubicBezTo>
                  <a:cubicBezTo>
                    <a:pt x="10688" y="14674"/>
                    <a:pt x="10733" y="14464"/>
                    <a:pt x="10750" y="14380"/>
                  </a:cubicBezTo>
                  <a:cubicBezTo>
                    <a:pt x="10956" y="14897"/>
                    <a:pt x="11116" y="15432"/>
                    <a:pt x="11228" y="15980"/>
                  </a:cubicBezTo>
                  <a:cubicBezTo>
                    <a:pt x="11197" y="15802"/>
                    <a:pt x="11161" y="15620"/>
                    <a:pt x="11121" y="15441"/>
                  </a:cubicBezTo>
                  <a:lnTo>
                    <a:pt x="11121" y="15441"/>
                  </a:lnTo>
                  <a:lnTo>
                    <a:pt x="11268" y="15472"/>
                  </a:lnTo>
                  <a:cubicBezTo>
                    <a:pt x="11277" y="15400"/>
                    <a:pt x="11281" y="15330"/>
                    <a:pt x="11290" y="15254"/>
                  </a:cubicBezTo>
                  <a:cubicBezTo>
                    <a:pt x="11125" y="15223"/>
                    <a:pt x="11076" y="15213"/>
                    <a:pt x="11063" y="15209"/>
                  </a:cubicBezTo>
                  <a:cubicBezTo>
                    <a:pt x="10987" y="14933"/>
                    <a:pt x="10902" y="14661"/>
                    <a:pt x="10804" y="14389"/>
                  </a:cubicBezTo>
                  <a:lnTo>
                    <a:pt x="10804" y="14389"/>
                  </a:lnTo>
                  <a:lnTo>
                    <a:pt x="11380" y="14509"/>
                  </a:lnTo>
                  <a:cubicBezTo>
                    <a:pt x="11384" y="14433"/>
                    <a:pt x="11392" y="14362"/>
                    <a:pt x="11402" y="14291"/>
                  </a:cubicBezTo>
                  <a:cubicBezTo>
                    <a:pt x="10925" y="14192"/>
                    <a:pt x="10769" y="14161"/>
                    <a:pt x="10715" y="14148"/>
                  </a:cubicBezTo>
                  <a:cubicBezTo>
                    <a:pt x="10612" y="13898"/>
                    <a:pt x="10505" y="13649"/>
                    <a:pt x="10386" y="13408"/>
                  </a:cubicBezTo>
                  <a:cubicBezTo>
                    <a:pt x="10367" y="13373"/>
                    <a:pt x="10349" y="13336"/>
                    <a:pt x="10332" y="13305"/>
                  </a:cubicBezTo>
                  <a:lnTo>
                    <a:pt x="10332" y="13305"/>
                  </a:lnTo>
                  <a:lnTo>
                    <a:pt x="11456" y="13537"/>
                  </a:lnTo>
                  <a:cubicBezTo>
                    <a:pt x="11460" y="13461"/>
                    <a:pt x="11460" y="13385"/>
                    <a:pt x="11460" y="13314"/>
                  </a:cubicBezTo>
                  <a:cubicBezTo>
                    <a:pt x="10600" y="13136"/>
                    <a:pt x="10305" y="13078"/>
                    <a:pt x="10203" y="13056"/>
                  </a:cubicBezTo>
                  <a:cubicBezTo>
                    <a:pt x="10038" y="12757"/>
                    <a:pt x="9859" y="12467"/>
                    <a:pt x="9672" y="12182"/>
                  </a:cubicBezTo>
                  <a:lnTo>
                    <a:pt x="9672" y="12182"/>
                  </a:lnTo>
                  <a:lnTo>
                    <a:pt x="11361" y="12525"/>
                  </a:lnTo>
                  <a:cubicBezTo>
                    <a:pt x="11339" y="12449"/>
                    <a:pt x="11312" y="12369"/>
                    <a:pt x="11285" y="12289"/>
                  </a:cubicBezTo>
                  <a:cubicBezTo>
                    <a:pt x="10086" y="12043"/>
                    <a:pt x="9654" y="11955"/>
                    <a:pt x="9497" y="11923"/>
                  </a:cubicBezTo>
                  <a:cubicBezTo>
                    <a:pt x="9306" y="11646"/>
                    <a:pt x="9110" y="11383"/>
                    <a:pt x="8904" y="11120"/>
                  </a:cubicBezTo>
                  <a:cubicBezTo>
                    <a:pt x="8878" y="11085"/>
                    <a:pt x="8851" y="11054"/>
                    <a:pt x="8824" y="11018"/>
                  </a:cubicBezTo>
                  <a:lnTo>
                    <a:pt x="8824" y="11018"/>
                  </a:lnTo>
                  <a:lnTo>
                    <a:pt x="10894" y="11446"/>
                  </a:lnTo>
                  <a:cubicBezTo>
                    <a:pt x="10849" y="11361"/>
                    <a:pt x="10800" y="11276"/>
                    <a:pt x="10755" y="11192"/>
                  </a:cubicBezTo>
                  <a:cubicBezTo>
                    <a:pt x="9355" y="10906"/>
                    <a:pt x="8820" y="10795"/>
                    <a:pt x="8610" y="10751"/>
                  </a:cubicBezTo>
                  <a:cubicBezTo>
                    <a:pt x="8423" y="10523"/>
                    <a:pt x="8236" y="10291"/>
                    <a:pt x="8048" y="10064"/>
                  </a:cubicBezTo>
                  <a:cubicBezTo>
                    <a:pt x="7986" y="9988"/>
                    <a:pt x="7929" y="9912"/>
                    <a:pt x="7865" y="9836"/>
                  </a:cubicBezTo>
                  <a:lnTo>
                    <a:pt x="7865" y="9836"/>
                  </a:lnTo>
                  <a:lnTo>
                    <a:pt x="10314" y="10336"/>
                  </a:lnTo>
                  <a:cubicBezTo>
                    <a:pt x="10283" y="10255"/>
                    <a:pt x="10252" y="10175"/>
                    <a:pt x="10220" y="10095"/>
                  </a:cubicBezTo>
                  <a:cubicBezTo>
                    <a:pt x="8561" y="9756"/>
                    <a:pt x="7919" y="9622"/>
                    <a:pt x="7674" y="9574"/>
                  </a:cubicBezTo>
                  <a:cubicBezTo>
                    <a:pt x="7532" y="9377"/>
                    <a:pt x="7402" y="9172"/>
                    <a:pt x="7282" y="8967"/>
                  </a:cubicBezTo>
                  <a:cubicBezTo>
                    <a:pt x="7229" y="8878"/>
                    <a:pt x="7175" y="8784"/>
                    <a:pt x="7126" y="8695"/>
                  </a:cubicBezTo>
                  <a:lnTo>
                    <a:pt x="7126" y="8695"/>
                  </a:lnTo>
                  <a:lnTo>
                    <a:pt x="10011" y="9288"/>
                  </a:lnTo>
                  <a:cubicBezTo>
                    <a:pt x="9997" y="9212"/>
                    <a:pt x="9984" y="9132"/>
                    <a:pt x="9975" y="9056"/>
                  </a:cubicBezTo>
                  <a:cubicBezTo>
                    <a:pt x="8022" y="8654"/>
                    <a:pt x="7273" y="8498"/>
                    <a:pt x="6983" y="8440"/>
                  </a:cubicBezTo>
                  <a:cubicBezTo>
                    <a:pt x="6832" y="8160"/>
                    <a:pt x="6680" y="7870"/>
                    <a:pt x="6528" y="7584"/>
                  </a:cubicBezTo>
                  <a:lnTo>
                    <a:pt x="6528" y="7584"/>
                  </a:lnTo>
                  <a:cubicBezTo>
                    <a:pt x="9850" y="8267"/>
                    <a:pt x="9855" y="8267"/>
                    <a:pt x="9855" y="8267"/>
                  </a:cubicBezTo>
                  <a:cubicBezTo>
                    <a:pt x="9841" y="8191"/>
                    <a:pt x="9824" y="8111"/>
                    <a:pt x="9810" y="8035"/>
                  </a:cubicBezTo>
                  <a:cubicBezTo>
                    <a:pt x="7594" y="7580"/>
                    <a:pt x="6729" y="7401"/>
                    <a:pt x="6394" y="7331"/>
                  </a:cubicBezTo>
                  <a:cubicBezTo>
                    <a:pt x="6256" y="7080"/>
                    <a:pt x="6114" y="6831"/>
                    <a:pt x="5957" y="6586"/>
                  </a:cubicBezTo>
                  <a:cubicBezTo>
                    <a:pt x="5931" y="6545"/>
                    <a:pt x="5904" y="6501"/>
                    <a:pt x="5877" y="6461"/>
                  </a:cubicBezTo>
                  <a:lnTo>
                    <a:pt x="5877" y="6461"/>
                  </a:lnTo>
                  <a:lnTo>
                    <a:pt x="9560" y="7219"/>
                  </a:lnTo>
                  <a:cubicBezTo>
                    <a:pt x="9524" y="7134"/>
                    <a:pt x="9489" y="7054"/>
                    <a:pt x="9449" y="6973"/>
                  </a:cubicBezTo>
                  <a:cubicBezTo>
                    <a:pt x="7090" y="6488"/>
                    <a:pt x="6109" y="6287"/>
                    <a:pt x="5698" y="6203"/>
                  </a:cubicBezTo>
                  <a:cubicBezTo>
                    <a:pt x="5517" y="5948"/>
                    <a:pt x="5320" y="5707"/>
                    <a:pt x="5115" y="5481"/>
                  </a:cubicBezTo>
                  <a:cubicBezTo>
                    <a:pt x="5056" y="5413"/>
                    <a:pt x="4994" y="5347"/>
                    <a:pt x="4932" y="5279"/>
                  </a:cubicBezTo>
                  <a:lnTo>
                    <a:pt x="4932" y="5279"/>
                  </a:lnTo>
                  <a:lnTo>
                    <a:pt x="8904" y="6096"/>
                  </a:lnTo>
                  <a:cubicBezTo>
                    <a:pt x="8838" y="6006"/>
                    <a:pt x="8771" y="5917"/>
                    <a:pt x="8695" y="5828"/>
                  </a:cubicBezTo>
                  <a:cubicBezTo>
                    <a:pt x="6270" y="5329"/>
                    <a:pt x="5163" y="5106"/>
                    <a:pt x="4665" y="4999"/>
                  </a:cubicBezTo>
                  <a:cubicBezTo>
                    <a:pt x="4495" y="4829"/>
                    <a:pt x="4330" y="4664"/>
                    <a:pt x="4161" y="4499"/>
                  </a:cubicBezTo>
                  <a:cubicBezTo>
                    <a:pt x="4013" y="4343"/>
                    <a:pt x="3862" y="4191"/>
                    <a:pt x="3714" y="4040"/>
                  </a:cubicBezTo>
                  <a:lnTo>
                    <a:pt x="3714" y="4040"/>
                  </a:lnTo>
                  <a:lnTo>
                    <a:pt x="7719" y="4860"/>
                  </a:lnTo>
                  <a:cubicBezTo>
                    <a:pt x="7612" y="4775"/>
                    <a:pt x="7501" y="4695"/>
                    <a:pt x="7394" y="4615"/>
                  </a:cubicBezTo>
                  <a:cubicBezTo>
                    <a:pt x="7367" y="4598"/>
                    <a:pt x="7340" y="4575"/>
                    <a:pt x="7309" y="4557"/>
                  </a:cubicBezTo>
                  <a:cubicBezTo>
                    <a:pt x="5035" y="4089"/>
                    <a:pt x="3965" y="3870"/>
                    <a:pt x="3461" y="3763"/>
                  </a:cubicBezTo>
                  <a:cubicBezTo>
                    <a:pt x="3389" y="3683"/>
                    <a:pt x="3317" y="3603"/>
                    <a:pt x="3251" y="3522"/>
                  </a:cubicBezTo>
                  <a:cubicBezTo>
                    <a:pt x="3068" y="3308"/>
                    <a:pt x="2899" y="3086"/>
                    <a:pt x="2739" y="2853"/>
                  </a:cubicBezTo>
                  <a:lnTo>
                    <a:pt x="2739" y="2853"/>
                  </a:lnTo>
                  <a:lnTo>
                    <a:pt x="5922" y="3505"/>
                  </a:lnTo>
                  <a:cubicBezTo>
                    <a:pt x="5838" y="3415"/>
                    <a:pt x="5752" y="3326"/>
                    <a:pt x="5667" y="3228"/>
                  </a:cubicBezTo>
                  <a:cubicBezTo>
                    <a:pt x="3844" y="2853"/>
                    <a:pt x="2975" y="2676"/>
                    <a:pt x="2564" y="2591"/>
                  </a:cubicBezTo>
                  <a:cubicBezTo>
                    <a:pt x="2533" y="2546"/>
                    <a:pt x="2502" y="2501"/>
                    <a:pt x="2475" y="2458"/>
                  </a:cubicBezTo>
                  <a:cubicBezTo>
                    <a:pt x="2319" y="2217"/>
                    <a:pt x="2167" y="1966"/>
                    <a:pt x="2021" y="1717"/>
                  </a:cubicBezTo>
                  <a:lnTo>
                    <a:pt x="2021" y="1717"/>
                  </a:lnTo>
                  <a:lnTo>
                    <a:pt x="4928" y="2314"/>
                  </a:lnTo>
                  <a:cubicBezTo>
                    <a:pt x="4865" y="2230"/>
                    <a:pt x="4799" y="2141"/>
                    <a:pt x="4727" y="2051"/>
                  </a:cubicBezTo>
                  <a:cubicBezTo>
                    <a:pt x="3103" y="1717"/>
                    <a:pt x="2284" y="1548"/>
                    <a:pt x="1869" y="1462"/>
                  </a:cubicBezTo>
                  <a:cubicBezTo>
                    <a:pt x="1838" y="1409"/>
                    <a:pt x="1811" y="1361"/>
                    <a:pt x="1780" y="1307"/>
                  </a:cubicBezTo>
                  <a:lnTo>
                    <a:pt x="1356" y="593"/>
                  </a:lnTo>
                  <a:lnTo>
                    <a:pt x="3996" y="1133"/>
                  </a:lnTo>
                  <a:cubicBezTo>
                    <a:pt x="3911" y="1040"/>
                    <a:pt x="3826" y="950"/>
                    <a:pt x="3741" y="861"/>
                  </a:cubicBezTo>
                  <a:cubicBezTo>
                    <a:pt x="2368" y="575"/>
                    <a:pt x="1615" y="424"/>
                    <a:pt x="1209" y="339"/>
                  </a:cubicBezTo>
                  <a:cubicBezTo>
                    <a:pt x="1169" y="277"/>
                    <a:pt x="1133" y="210"/>
                    <a:pt x="1088" y="139"/>
                  </a:cubicBezTo>
                  <a:lnTo>
                    <a:pt x="100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txBox="1">
            <a:spLocks noGrp="1"/>
          </p:cNvSpPr>
          <p:nvPr>
            <p:ph type="ctrTitle"/>
          </p:nvPr>
        </p:nvSpPr>
        <p:spPr>
          <a:xfrm flipH="1">
            <a:off x="2025934" y="1816084"/>
            <a:ext cx="50769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7C7754"/>
              </a:buClr>
              <a:buSzPts val="4800"/>
              <a:buNone/>
              <a:defRPr sz="4800">
                <a:solidFill>
                  <a:srgbClr val="7C7754"/>
                </a:solidFill>
              </a:defRPr>
            </a:lvl1pPr>
            <a:lvl2pPr lvl="1" algn="ctr" rtl="0">
              <a:spcBef>
                <a:spcPts val="0"/>
              </a:spcBef>
              <a:spcAft>
                <a:spcPts val="0"/>
              </a:spcAft>
              <a:buClr>
                <a:srgbClr val="7C7754"/>
              </a:buClr>
              <a:buSzPts val="4800"/>
              <a:buNone/>
              <a:defRPr sz="4800">
                <a:solidFill>
                  <a:srgbClr val="7C7754"/>
                </a:solidFill>
              </a:defRPr>
            </a:lvl2pPr>
            <a:lvl3pPr lvl="2" algn="ctr" rtl="0">
              <a:spcBef>
                <a:spcPts val="0"/>
              </a:spcBef>
              <a:spcAft>
                <a:spcPts val="0"/>
              </a:spcAft>
              <a:buClr>
                <a:srgbClr val="7C7754"/>
              </a:buClr>
              <a:buSzPts val="4800"/>
              <a:buNone/>
              <a:defRPr sz="4800">
                <a:solidFill>
                  <a:srgbClr val="7C7754"/>
                </a:solidFill>
              </a:defRPr>
            </a:lvl3pPr>
            <a:lvl4pPr lvl="3" algn="ctr" rtl="0">
              <a:spcBef>
                <a:spcPts val="0"/>
              </a:spcBef>
              <a:spcAft>
                <a:spcPts val="0"/>
              </a:spcAft>
              <a:buClr>
                <a:srgbClr val="7C7754"/>
              </a:buClr>
              <a:buSzPts val="4800"/>
              <a:buNone/>
              <a:defRPr sz="4800">
                <a:solidFill>
                  <a:srgbClr val="7C7754"/>
                </a:solidFill>
              </a:defRPr>
            </a:lvl4pPr>
            <a:lvl5pPr lvl="4" algn="ctr" rtl="0">
              <a:spcBef>
                <a:spcPts val="0"/>
              </a:spcBef>
              <a:spcAft>
                <a:spcPts val="0"/>
              </a:spcAft>
              <a:buClr>
                <a:srgbClr val="7C7754"/>
              </a:buClr>
              <a:buSzPts val="4800"/>
              <a:buNone/>
              <a:defRPr sz="4800">
                <a:solidFill>
                  <a:srgbClr val="7C7754"/>
                </a:solidFill>
              </a:defRPr>
            </a:lvl5pPr>
            <a:lvl6pPr lvl="5" algn="ctr" rtl="0">
              <a:spcBef>
                <a:spcPts val="0"/>
              </a:spcBef>
              <a:spcAft>
                <a:spcPts val="0"/>
              </a:spcAft>
              <a:buClr>
                <a:srgbClr val="7C7754"/>
              </a:buClr>
              <a:buSzPts val="4800"/>
              <a:buNone/>
              <a:defRPr sz="4800">
                <a:solidFill>
                  <a:srgbClr val="7C7754"/>
                </a:solidFill>
              </a:defRPr>
            </a:lvl6pPr>
            <a:lvl7pPr lvl="6" algn="ctr" rtl="0">
              <a:spcBef>
                <a:spcPts val="0"/>
              </a:spcBef>
              <a:spcAft>
                <a:spcPts val="0"/>
              </a:spcAft>
              <a:buClr>
                <a:srgbClr val="7C7754"/>
              </a:buClr>
              <a:buSzPts val="4800"/>
              <a:buNone/>
              <a:defRPr sz="4800">
                <a:solidFill>
                  <a:srgbClr val="7C7754"/>
                </a:solidFill>
              </a:defRPr>
            </a:lvl7pPr>
            <a:lvl8pPr lvl="7" algn="ctr" rtl="0">
              <a:spcBef>
                <a:spcPts val="0"/>
              </a:spcBef>
              <a:spcAft>
                <a:spcPts val="0"/>
              </a:spcAft>
              <a:buClr>
                <a:srgbClr val="7C7754"/>
              </a:buClr>
              <a:buSzPts val="4800"/>
              <a:buNone/>
              <a:defRPr sz="4800">
                <a:solidFill>
                  <a:srgbClr val="7C7754"/>
                </a:solidFill>
              </a:defRPr>
            </a:lvl8pPr>
            <a:lvl9pPr lvl="8" algn="ctr" rtl="0">
              <a:spcBef>
                <a:spcPts val="0"/>
              </a:spcBef>
              <a:spcAft>
                <a:spcPts val="0"/>
              </a:spcAft>
              <a:buClr>
                <a:srgbClr val="7C7754"/>
              </a:buClr>
              <a:buSzPts val="4800"/>
              <a:buNone/>
              <a:defRPr sz="4800">
                <a:solidFill>
                  <a:srgbClr val="7C7754"/>
                </a:solidFill>
              </a:defRPr>
            </a:lvl9pPr>
          </a:lstStyle>
          <a:p>
            <a:endParaRPr/>
          </a:p>
        </p:txBody>
      </p:sp>
      <p:sp>
        <p:nvSpPr>
          <p:cNvPr id="134" name="Google Shape;134;p2"/>
          <p:cNvSpPr txBox="1">
            <a:spLocks noGrp="1"/>
          </p:cNvSpPr>
          <p:nvPr>
            <p:ph type="subTitle" idx="1"/>
          </p:nvPr>
        </p:nvSpPr>
        <p:spPr>
          <a:xfrm flipH="1">
            <a:off x="2878289" y="3426034"/>
            <a:ext cx="33720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7C7754"/>
              </a:buClr>
              <a:buSzPts val="1200"/>
              <a:buFont typeface="Josefin Slab"/>
              <a:buNone/>
              <a:defRPr>
                <a:solidFill>
                  <a:srgbClr val="7C7754"/>
                </a:solidFill>
                <a:latin typeface="Josefin Slab"/>
                <a:ea typeface="Josefin Slab"/>
                <a:cs typeface="Josefin Slab"/>
                <a:sym typeface="Josefin Slab"/>
              </a:defRPr>
            </a:lvl1pPr>
            <a:lvl2pPr lvl="1"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2pPr>
            <a:lvl3pPr lvl="2"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3pPr>
            <a:lvl4pPr lvl="3"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4pPr>
            <a:lvl5pPr lvl="4"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5pPr>
            <a:lvl6pPr lvl="5"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6pPr>
            <a:lvl7pPr lvl="6"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7pPr>
            <a:lvl8pPr lvl="7"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8pPr>
            <a:lvl9pPr lvl="8"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9pPr>
          </a:lstStyle>
          <a:p>
            <a:endParaRPr/>
          </a:p>
        </p:txBody>
      </p:sp>
      <p:grpSp>
        <p:nvGrpSpPr>
          <p:cNvPr id="135" name="Google Shape;135;p2"/>
          <p:cNvGrpSpPr/>
          <p:nvPr/>
        </p:nvGrpSpPr>
        <p:grpSpPr>
          <a:xfrm>
            <a:off x="3128929" y="4184365"/>
            <a:ext cx="706930" cy="581141"/>
            <a:chOff x="4130179" y="3939165"/>
            <a:chExt cx="706930" cy="581141"/>
          </a:xfrm>
        </p:grpSpPr>
        <p:sp>
          <p:nvSpPr>
            <p:cNvPr id="136" name="Google Shape;136;p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ding slide">
  <p:cSld name="CUSTOM_11_1_2_1">
    <p:bg>
      <p:bgPr>
        <a:solidFill>
          <a:srgbClr val="7C7754"/>
        </a:solidFill>
        <a:effectLst/>
      </p:bgPr>
    </p:bg>
    <p:spTree>
      <p:nvGrpSpPr>
        <p:cNvPr id="1" name="Shape 999"/>
        <p:cNvGrpSpPr/>
        <p:nvPr/>
      </p:nvGrpSpPr>
      <p:grpSpPr>
        <a:xfrm>
          <a:off x="0" y="0"/>
          <a:ext cx="0" cy="0"/>
          <a:chOff x="0" y="0"/>
          <a:chExt cx="0" cy="0"/>
        </a:xfrm>
      </p:grpSpPr>
      <p:sp>
        <p:nvSpPr>
          <p:cNvPr id="1000" name="Google Shape;1000;p11"/>
          <p:cNvSpPr/>
          <p:nvPr/>
        </p:nvSpPr>
        <p:spPr>
          <a:xfrm>
            <a:off x="6989022" y="-296696"/>
            <a:ext cx="99202" cy="204503"/>
          </a:xfrm>
          <a:custGeom>
            <a:avLst/>
            <a:gdLst/>
            <a:ahLst/>
            <a:cxnLst/>
            <a:rect l="l" t="t" r="r" b="b"/>
            <a:pathLst>
              <a:path w="3123" h="6438" extrusionOk="0">
                <a:moveTo>
                  <a:pt x="1" y="0"/>
                </a:moveTo>
                <a:lnTo>
                  <a:pt x="2993" y="6438"/>
                </a:lnTo>
                <a:cubicBezTo>
                  <a:pt x="3073" y="5952"/>
                  <a:pt x="3122" y="5475"/>
                  <a:pt x="3122" y="4997"/>
                </a:cubicBezTo>
                <a:lnTo>
                  <a:pt x="1134" y="727"/>
                </a:lnTo>
                <a:cubicBezTo>
                  <a:pt x="786" y="445"/>
                  <a:pt x="402" y="204"/>
                  <a:pt x="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830424" y="-76056"/>
            <a:ext cx="120834" cy="49426"/>
          </a:xfrm>
          <a:custGeom>
            <a:avLst/>
            <a:gdLst/>
            <a:ahLst/>
            <a:cxnLst/>
            <a:rect l="l" t="t" r="r" b="b"/>
            <a:pathLst>
              <a:path w="3804" h="1556" extrusionOk="0">
                <a:moveTo>
                  <a:pt x="3054" y="0"/>
                </a:moveTo>
                <a:lnTo>
                  <a:pt x="527" y="924"/>
                </a:lnTo>
                <a:cubicBezTo>
                  <a:pt x="335" y="1115"/>
                  <a:pt x="161" y="1329"/>
                  <a:pt x="0" y="1556"/>
                </a:cubicBezTo>
                <a:lnTo>
                  <a:pt x="3803" y="165"/>
                </a:lnTo>
                <a:cubicBezTo>
                  <a:pt x="3558" y="85"/>
                  <a:pt x="3309" y="27"/>
                  <a:pt x="305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2075961" y="-180023"/>
            <a:ext cx="215271" cy="78205"/>
          </a:xfrm>
          <a:custGeom>
            <a:avLst/>
            <a:gdLst/>
            <a:ahLst/>
            <a:cxnLst/>
            <a:rect l="l" t="t" r="r" b="b"/>
            <a:pathLst>
              <a:path w="6777" h="2462" extrusionOk="0">
                <a:moveTo>
                  <a:pt x="1301" y="1"/>
                </a:moveTo>
                <a:cubicBezTo>
                  <a:pt x="856" y="67"/>
                  <a:pt x="424" y="192"/>
                  <a:pt x="0" y="353"/>
                </a:cubicBezTo>
                <a:lnTo>
                  <a:pt x="6777" y="2462"/>
                </a:lnTo>
                <a:cubicBezTo>
                  <a:pt x="6474" y="2079"/>
                  <a:pt x="6153" y="1721"/>
                  <a:pt x="5801" y="1400"/>
                </a:cubicBezTo>
                <a:lnTo>
                  <a:pt x="1301"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4574215" y="-73515"/>
            <a:ext cx="287251" cy="64324"/>
          </a:xfrm>
          <a:custGeom>
            <a:avLst/>
            <a:gdLst/>
            <a:ahLst/>
            <a:cxnLst/>
            <a:rect l="l" t="t" r="r" b="b"/>
            <a:pathLst>
              <a:path w="9043" h="2025" extrusionOk="0">
                <a:moveTo>
                  <a:pt x="1583" y="0"/>
                </a:moveTo>
                <a:cubicBezTo>
                  <a:pt x="1030" y="175"/>
                  <a:pt x="503" y="420"/>
                  <a:pt x="0" y="710"/>
                </a:cubicBezTo>
                <a:lnTo>
                  <a:pt x="9043" y="2025"/>
                </a:lnTo>
                <a:cubicBezTo>
                  <a:pt x="8578" y="1597"/>
                  <a:pt x="8097" y="1208"/>
                  <a:pt x="7589" y="870"/>
                </a:cubicBezTo>
                <a:lnTo>
                  <a:pt x="1583"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 name="Google Shape;1004;p11"/>
          <p:cNvGrpSpPr/>
          <p:nvPr/>
        </p:nvGrpSpPr>
        <p:grpSpPr>
          <a:xfrm>
            <a:off x="-265247" y="-248477"/>
            <a:ext cx="8643860" cy="3274801"/>
            <a:chOff x="-265247" y="-248477"/>
            <a:chExt cx="8643860" cy="3274801"/>
          </a:xfrm>
        </p:grpSpPr>
        <p:grpSp>
          <p:nvGrpSpPr>
            <p:cNvPr id="1005" name="Google Shape;1005;p11"/>
            <p:cNvGrpSpPr/>
            <p:nvPr/>
          </p:nvGrpSpPr>
          <p:grpSpPr>
            <a:xfrm>
              <a:off x="-265247" y="-248477"/>
              <a:ext cx="8643860" cy="2532179"/>
              <a:chOff x="-265247" y="-248477"/>
              <a:chExt cx="8643860" cy="2532179"/>
            </a:xfrm>
          </p:grpSpPr>
          <p:sp>
            <p:nvSpPr>
              <p:cNvPr id="1006" name="Google Shape;1006;p11"/>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186787" y="-55155"/>
                <a:ext cx="637524" cy="1386510"/>
              </a:xfrm>
              <a:custGeom>
                <a:avLst/>
                <a:gdLst/>
                <a:ahLst/>
                <a:cxnLst/>
                <a:rect l="l" t="t" r="r" b="b"/>
                <a:pathLst>
                  <a:path w="20070" h="43649" extrusionOk="0">
                    <a:moveTo>
                      <a:pt x="12391" y="1"/>
                    </a:moveTo>
                    <a:cubicBezTo>
                      <a:pt x="5770" y="1"/>
                      <a:pt x="6177" y="7618"/>
                      <a:pt x="4285" y="12576"/>
                    </a:cubicBezTo>
                    <a:cubicBezTo>
                      <a:pt x="3670" y="14181"/>
                      <a:pt x="2764" y="15653"/>
                      <a:pt x="2038" y="17208"/>
                    </a:cubicBezTo>
                    <a:cubicBezTo>
                      <a:pt x="1935" y="17431"/>
                      <a:pt x="1838" y="17655"/>
                      <a:pt x="1748" y="17873"/>
                    </a:cubicBezTo>
                    <a:cubicBezTo>
                      <a:pt x="169" y="21649"/>
                      <a:pt x="85" y="25850"/>
                      <a:pt x="23" y="29938"/>
                    </a:cubicBezTo>
                    <a:cubicBezTo>
                      <a:pt x="0" y="31392"/>
                      <a:pt x="2797" y="43502"/>
                      <a:pt x="2649" y="43648"/>
                    </a:cubicBezTo>
                    <a:lnTo>
                      <a:pt x="2649" y="43648"/>
                    </a:lnTo>
                    <a:cubicBezTo>
                      <a:pt x="7977" y="38289"/>
                      <a:pt x="10425" y="32136"/>
                      <a:pt x="13644" y="25292"/>
                    </a:cubicBezTo>
                    <a:cubicBezTo>
                      <a:pt x="14335" y="23821"/>
                      <a:pt x="15031" y="22345"/>
                      <a:pt x="15451" y="20780"/>
                    </a:cubicBezTo>
                    <a:cubicBezTo>
                      <a:pt x="16029" y="18595"/>
                      <a:pt x="16060" y="16290"/>
                      <a:pt x="16636" y="14101"/>
                    </a:cubicBezTo>
                    <a:cubicBezTo>
                      <a:pt x="17604" y="10422"/>
                      <a:pt x="20069" y="6534"/>
                      <a:pt x="18334" y="3145"/>
                    </a:cubicBezTo>
                    <a:cubicBezTo>
                      <a:pt x="17439" y="1398"/>
                      <a:pt x="15525" y="305"/>
                      <a:pt x="13568" y="74"/>
                    </a:cubicBezTo>
                    <a:cubicBezTo>
                      <a:pt x="13153" y="25"/>
                      <a:pt x="12761" y="1"/>
                      <a:pt x="1239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186088" y="-53853"/>
                <a:ext cx="563003" cy="1377870"/>
              </a:xfrm>
              <a:custGeom>
                <a:avLst/>
                <a:gdLst/>
                <a:ahLst/>
                <a:cxnLst/>
                <a:rect l="l" t="t" r="r" b="b"/>
                <a:pathLst>
                  <a:path w="17724" h="43377" extrusionOk="0">
                    <a:moveTo>
                      <a:pt x="13262" y="1"/>
                    </a:moveTo>
                    <a:cubicBezTo>
                      <a:pt x="13203" y="237"/>
                      <a:pt x="13145" y="474"/>
                      <a:pt x="13079" y="710"/>
                    </a:cubicBezTo>
                    <a:cubicBezTo>
                      <a:pt x="13034" y="875"/>
                      <a:pt x="12989" y="1036"/>
                      <a:pt x="12945" y="1192"/>
                    </a:cubicBezTo>
                    <a:cubicBezTo>
                      <a:pt x="11812" y="1793"/>
                      <a:pt x="9850" y="2837"/>
                      <a:pt x="6448" y="4647"/>
                    </a:cubicBezTo>
                    <a:cubicBezTo>
                      <a:pt x="6333" y="4968"/>
                      <a:pt x="6226" y="5298"/>
                      <a:pt x="6123" y="5637"/>
                    </a:cubicBezTo>
                    <a:lnTo>
                      <a:pt x="12624" y="2182"/>
                    </a:lnTo>
                    <a:lnTo>
                      <a:pt x="12624" y="2182"/>
                    </a:lnTo>
                    <a:cubicBezTo>
                      <a:pt x="12459" y="2645"/>
                      <a:pt x="12280" y="3104"/>
                      <a:pt x="12084" y="3564"/>
                    </a:cubicBezTo>
                    <a:cubicBezTo>
                      <a:pt x="11768" y="4304"/>
                      <a:pt x="11416" y="5049"/>
                      <a:pt x="11063" y="5816"/>
                    </a:cubicBezTo>
                    <a:cubicBezTo>
                      <a:pt x="10002" y="6382"/>
                      <a:pt x="8241" y="7318"/>
                      <a:pt x="5306" y="8878"/>
                    </a:cubicBezTo>
                    <a:cubicBezTo>
                      <a:pt x="5226" y="9195"/>
                      <a:pt x="5156" y="9508"/>
                      <a:pt x="5075" y="9819"/>
                    </a:cubicBezTo>
                    <a:lnTo>
                      <a:pt x="10591" y="6886"/>
                    </a:lnTo>
                    <a:lnTo>
                      <a:pt x="10591" y="6886"/>
                    </a:lnTo>
                    <a:cubicBezTo>
                      <a:pt x="10225" y="7732"/>
                      <a:pt x="9881" y="8615"/>
                      <a:pt x="9623" y="9543"/>
                    </a:cubicBezTo>
                    <a:cubicBezTo>
                      <a:pt x="9552" y="9792"/>
                      <a:pt x="9489" y="10047"/>
                      <a:pt x="9436" y="10306"/>
                    </a:cubicBezTo>
                    <a:cubicBezTo>
                      <a:pt x="8548" y="10778"/>
                      <a:pt x="6930" y="11634"/>
                      <a:pt x="3987" y="13200"/>
                    </a:cubicBezTo>
                    <a:cubicBezTo>
                      <a:pt x="3831" y="13570"/>
                      <a:pt x="3652" y="13930"/>
                      <a:pt x="3474" y="14292"/>
                    </a:cubicBezTo>
                    <a:lnTo>
                      <a:pt x="9275" y="11210"/>
                    </a:lnTo>
                    <a:lnTo>
                      <a:pt x="9275" y="11210"/>
                    </a:lnTo>
                    <a:cubicBezTo>
                      <a:pt x="9195" y="11763"/>
                      <a:pt x="9146" y="12317"/>
                      <a:pt x="9123" y="12856"/>
                    </a:cubicBezTo>
                    <a:cubicBezTo>
                      <a:pt x="9105" y="13280"/>
                      <a:pt x="9097" y="13698"/>
                      <a:pt x="9092" y="14113"/>
                    </a:cubicBezTo>
                    <a:cubicBezTo>
                      <a:pt x="8156" y="14608"/>
                      <a:pt x="6109" y="15696"/>
                      <a:pt x="1624" y="18077"/>
                    </a:cubicBezTo>
                    <a:cubicBezTo>
                      <a:pt x="1495" y="18412"/>
                      <a:pt x="1369" y="18750"/>
                      <a:pt x="1258" y="19094"/>
                    </a:cubicBezTo>
                    <a:lnTo>
                      <a:pt x="9083" y="14934"/>
                    </a:lnTo>
                    <a:lnTo>
                      <a:pt x="9083" y="14934"/>
                    </a:lnTo>
                    <a:cubicBezTo>
                      <a:pt x="9079" y="15910"/>
                      <a:pt x="9070" y="16865"/>
                      <a:pt x="8963" y="17801"/>
                    </a:cubicBezTo>
                    <a:cubicBezTo>
                      <a:pt x="8027" y="18300"/>
                      <a:pt x="5792" y="19486"/>
                      <a:pt x="495" y="22304"/>
                    </a:cubicBezTo>
                    <a:cubicBezTo>
                      <a:pt x="447" y="22598"/>
                      <a:pt x="402" y="22892"/>
                      <a:pt x="361" y="23191"/>
                    </a:cubicBezTo>
                    <a:lnTo>
                      <a:pt x="8833" y="18688"/>
                    </a:lnTo>
                    <a:lnTo>
                      <a:pt x="8833" y="18688"/>
                    </a:lnTo>
                    <a:cubicBezTo>
                      <a:pt x="8807" y="18826"/>
                      <a:pt x="8780" y="18964"/>
                      <a:pt x="8745" y="19102"/>
                    </a:cubicBezTo>
                    <a:cubicBezTo>
                      <a:pt x="8539" y="20044"/>
                      <a:pt x="8290" y="20989"/>
                      <a:pt x="8013" y="21929"/>
                    </a:cubicBezTo>
                    <a:cubicBezTo>
                      <a:pt x="7117" y="22407"/>
                      <a:pt x="5022" y="23522"/>
                      <a:pt x="108" y="26134"/>
                    </a:cubicBezTo>
                    <a:cubicBezTo>
                      <a:pt x="94" y="26406"/>
                      <a:pt x="81" y="26691"/>
                      <a:pt x="67" y="26967"/>
                    </a:cubicBezTo>
                    <a:lnTo>
                      <a:pt x="7724" y="22901"/>
                    </a:lnTo>
                    <a:lnTo>
                      <a:pt x="7724" y="22901"/>
                    </a:lnTo>
                    <a:cubicBezTo>
                      <a:pt x="7492" y="23650"/>
                      <a:pt x="7251" y="24405"/>
                      <a:pt x="7014" y="25148"/>
                    </a:cubicBezTo>
                    <a:cubicBezTo>
                      <a:pt x="6881" y="25555"/>
                      <a:pt x="6761" y="25929"/>
                      <a:pt x="6648" y="26277"/>
                    </a:cubicBezTo>
                    <a:cubicBezTo>
                      <a:pt x="5899" y="26673"/>
                      <a:pt x="4143" y="27609"/>
                      <a:pt x="1" y="29809"/>
                    </a:cubicBezTo>
                    <a:cubicBezTo>
                      <a:pt x="5" y="29840"/>
                      <a:pt x="1" y="29866"/>
                      <a:pt x="1" y="29897"/>
                    </a:cubicBezTo>
                    <a:cubicBezTo>
                      <a:pt x="1" y="30040"/>
                      <a:pt x="19" y="30276"/>
                      <a:pt x="73" y="30593"/>
                    </a:cubicBezTo>
                    <a:lnTo>
                      <a:pt x="6323" y="27267"/>
                    </a:lnTo>
                    <a:lnTo>
                      <a:pt x="6323" y="27267"/>
                    </a:lnTo>
                    <a:cubicBezTo>
                      <a:pt x="5703" y="29175"/>
                      <a:pt x="5387" y="30156"/>
                      <a:pt x="5222" y="30659"/>
                    </a:cubicBezTo>
                    <a:cubicBezTo>
                      <a:pt x="4678" y="30949"/>
                      <a:pt x="3425" y="31614"/>
                      <a:pt x="522" y="33153"/>
                    </a:cubicBezTo>
                    <a:cubicBezTo>
                      <a:pt x="571" y="33398"/>
                      <a:pt x="620" y="33647"/>
                      <a:pt x="670" y="33892"/>
                    </a:cubicBezTo>
                    <a:lnTo>
                      <a:pt x="4905" y="31645"/>
                    </a:lnTo>
                    <a:lnTo>
                      <a:pt x="4905" y="31645"/>
                    </a:lnTo>
                    <a:cubicBezTo>
                      <a:pt x="4557" y="32751"/>
                      <a:pt x="4223" y="33861"/>
                      <a:pt x="3911" y="34980"/>
                    </a:cubicBezTo>
                    <a:cubicBezTo>
                      <a:pt x="3572" y="35159"/>
                      <a:pt x="2832" y="35551"/>
                      <a:pt x="1191" y="36425"/>
                    </a:cubicBezTo>
                    <a:cubicBezTo>
                      <a:pt x="1240" y="36670"/>
                      <a:pt x="1294" y="36915"/>
                      <a:pt x="1347" y="37160"/>
                    </a:cubicBezTo>
                    <a:lnTo>
                      <a:pt x="3648" y="35935"/>
                    </a:lnTo>
                    <a:lnTo>
                      <a:pt x="3648" y="35935"/>
                    </a:lnTo>
                    <a:cubicBezTo>
                      <a:pt x="3528" y="36394"/>
                      <a:pt x="3411" y="36849"/>
                      <a:pt x="3300" y="37308"/>
                    </a:cubicBezTo>
                    <a:cubicBezTo>
                      <a:pt x="3158" y="37915"/>
                      <a:pt x="3024" y="38520"/>
                      <a:pt x="2908" y="39136"/>
                    </a:cubicBezTo>
                    <a:cubicBezTo>
                      <a:pt x="2761" y="39212"/>
                      <a:pt x="2466" y="39368"/>
                      <a:pt x="1874" y="39685"/>
                    </a:cubicBezTo>
                    <a:cubicBezTo>
                      <a:pt x="1927" y="39938"/>
                      <a:pt x="1981" y="40183"/>
                      <a:pt x="2030" y="40420"/>
                    </a:cubicBezTo>
                    <a:lnTo>
                      <a:pt x="2748" y="40037"/>
                    </a:lnTo>
                    <a:lnTo>
                      <a:pt x="2748" y="40037"/>
                    </a:lnTo>
                    <a:cubicBezTo>
                      <a:pt x="2730" y="40170"/>
                      <a:pt x="2707" y="40300"/>
                      <a:pt x="2689" y="40434"/>
                    </a:cubicBezTo>
                    <a:cubicBezTo>
                      <a:pt x="2573" y="41356"/>
                      <a:pt x="2493" y="42297"/>
                      <a:pt x="2569" y="43224"/>
                    </a:cubicBezTo>
                    <a:cubicBezTo>
                      <a:pt x="2578" y="43282"/>
                      <a:pt x="2582" y="43331"/>
                      <a:pt x="2592" y="43376"/>
                    </a:cubicBezTo>
                    <a:cubicBezTo>
                      <a:pt x="2551" y="42556"/>
                      <a:pt x="2631" y="41735"/>
                      <a:pt x="2756" y="40928"/>
                    </a:cubicBezTo>
                    <a:cubicBezTo>
                      <a:pt x="2814" y="41053"/>
                      <a:pt x="2997" y="41446"/>
                      <a:pt x="3555" y="42636"/>
                    </a:cubicBezTo>
                    <a:cubicBezTo>
                      <a:pt x="3732" y="42444"/>
                      <a:pt x="3907" y="42248"/>
                      <a:pt x="4076" y="42052"/>
                    </a:cubicBezTo>
                    <a:lnTo>
                      <a:pt x="2983" y="39711"/>
                    </a:lnTo>
                    <a:cubicBezTo>
                      <a:pt x="3158" y="38926"/>
                      <a:pt x="3358" y="38150"/>
                      <a:pt x="3581" y="37384"/>
                    </a:cubicBezTo>
                    <a:cubicBezTo>
                      <a:pt x="3711" y="36919"/>
                      <a:pt x="3853" y="36460"/>
                      <a:pt x="3996" y="36001"/>
                    </a:cubicBezTo>
                    <a:cubicBezTo>
                      <a:pt x="4160" y="36358"/>
                      <a:pt x="4607" y="37312"/>
                      <a:pt x="5810" y="39899"/>
                    </a:cubicBezTo>
                    <a:cubicBezTo>
                      <a:pt x="5971" y="39671"/>
                      <a:pt x="6131" y="39452"/>
                      <a:pt x="6292" y="39230"/>
                    </a:cubicBezTo>
                    <a:lnTo>
                      <a:pt x="4321" y="34993"/>
                    </a:lnTo>
                    <a:cubicBezTo>
                      <a:pt x="4691" y="33870"/>
                      <a:pt x="5088" y="32760"/>
                      <a:pt x="5494" y="31649"/>
                    </a:cubicBezTo>
                    <a:cubicBezTo>
                      <a:pt x="5734" y="32171"/>
                      <a:pt x="6345" y="33478"/>
                      <a:pt x="7889" y="36781"/>
                    </a:cubicBezTo>
                    <a:cubicBezTo>
                      <a:pt x="8035" y="36532"/>
                      <a:pt x="8183" y="36277"/>
                      <a:pt x="8329" y="36024"/>
                    </a:cubicBezTo>
                    <a:lnTo>
                      <a:pt x="5851" y="30696"/>
                    </a:lnTo>
                    <a:cubicBezTo>
                      <a:pt x="6390" y="29260"/>
                      <a:pt x="6782" y="28212"/>
                      <a:pt x="7068" y="27454"/>
                    </a:cubicBezTo>
                    <a:cubicBezTo>
                      <a:pt x="7371" y="28101"/>
                      <a:pt x="8089" y="29648"/>
                      <a:pt x="9801" y="33317"/>
                    </a:cubicBezTo>
                    <a:cubicBezTo>
                      <a:pt x="9939" y="33040"/>
                      <a:pt x="10078" y="32768"/>
                      <a:pt x="10216" y="32492"/>
                    </a:cubicBezTo>
                    <a:lnTo>
                      <a:pt x="7424" y="26500"/>
                    </a:lnTo>
                    <a:lnTo>
                      <a:pt x="7825" y="25434"/>
                    </a:lnTo>
                    <a:cubicBezTo>
                      <a:pt x="8098" y="24703"/>
                      <a:pt x="8370" y="23967"/>
                      <a:pt x="8633" y="23232"/>
                    </a:cubicBezTo>
                    <a:cubicBezTo>
                      <a:pt x="8990" y="23998"/>
                      <a:pt x="9797" y="25724"/>
                      <a:pt x="11598" y="29603"/>
                    </a:cubicBezTo>
                    <a:cubicBezTo>
                      <a:pt x="11737" y="29322"/>
                      <a:pt x="11865" y="29033"/>
                      <a:pt x="11999" y="28747"/>
                    </a:cubicBezTo>
                    <a:lnTo>
                      <a:pt x="8976" y="22255"/>
                    </a:lnTo>
                    <a:cubicBezTo>
                      <a:pt x="9302" y="21310"/>
                      <a:pt x="9605" y="20347"/>
                      <a:pt x="9868" y="19365"/>
                    </a:cubicBezTo>
                    <a:cubicBezTo>
                      <a:pt x="9930" y="19134"/>
                      <a:pt x="9984" y="18902"/>
                      <a:pt x="10037" y="18666"/>
                    </a:cubicBezTo>
                    <a:cubicBezTo>
                      <a:pt x="10488" y="19637"/>
                      <a:pt x="11428" y="21653"/>
                      <a:pt x="13359" y="25809"/>
                    </a:cubicBezTo>
                    <a:cubicBezTo>
                      <a:pt x="13453" y="25626"/>
                      <a:pt x="13538" y="25434"/>
                      <a:pt x="13622" y="25251"/>
                    </a:cubicBezTo>
                    <a:cubicBezTo>
                      <a:pt x="13671" y="25154"/>
                      <a:pt x="13721" y="25055"/>
                      <a:pt x="13765" y="24952"/>
                    </a:cubicBezTo>
                    <a:lnTo>
                      <a:pt x="10260" y="17431"/>
                    </a:lnTo>
                    <a:cubicBezTo>
                      <a:pt x="10323" y="16994"/>
                      <a:pt x="10372" y="16561"/>
                      <a:pt x="10412" y="16133"/>
                    </a:cubicBezTo>
                    <a:cubicBezTo>
                      <a:pt x="10515" y="15058"/>
                      <a:pt x="10564" y="14006"/>
                      <a:pt x="10684" y="12986"/>
                    </a:cubicBezTo>
                    <a:cubicBezTo>
                      <a:pt x="10698" y="12852"/>
                      <a:pt x="10715" y="12718"/>
                      <a:pt x="10733" y="12584"/>
                    </a:cubicBezTo>
                    <a:cubicBezTo>
                      <a:pt x="11344" y="13895"/>
                      <a:pt x="12579" y="16548"/>
                      <a:pt x="15067" y="21894"/>
                    </a:cubicBezTo>
                    <a:cubicBezTo>
                      <a:pt x="15188" y="21555"/>
                      <a:pt x="15295" y="21216"/>
                      <a:pt x="15388" y="20873"/>
                    </a:cubicBezTo>
                    <a:lnTo>
                      <a:pt x="10955" y="11354"/>
                    </a:lnTo>
                    <a:cubicBezTo>
                      <a:pt x="11058" y="10921"/>
                      <a:pt x="11179" y="10493"/>
                      <a:pt x="11330" y="10074"/>
                    </a:cubicBezTo>
                    <a:cubicBezTo>
                      <a:pt x="11562" y="9414"/>
                      <a:pt x="11857" y="8763"/>
                      <a:pt x="12182" y="8112"/>
                    </a:cubicBezTo>
                    <a:cubicBezTo>
                      <a:pt x="12727" y="9284"/>
                      <a:pt x="13845" y="11687"/>
                      <a:pt x="16133" y="16601"/>
                    </a:cubicBezTo>
                    <a:cubicBezTo>
                      <a:pt x="16195" y="16178"/>
                      <a:pt x="16262" y="15750"/>
                      <a:pt x="16338" y="15326"/>
                    </a:cubicBezTo>
                    <a:lnTo>
                      <a:pt x="12601" y="7296"/>
                    </a:lnTo>
                    <a:cubicBezTo>
                      <a:pt x="13074" y="6413"/>
                      <a:pt x="13583" y="5522"/>
                      <a:pt x="14064" y="4581"/>
                    </a:cubicBezTo>
                    <a:cubicBezTo>
                      <a:pt x="14585" y="5705"/>
                      <a:pt x="15562" y="7796"/>
                      <a:pt x="17376" y="11697"/>
                    </a:cubicBezTo>
                    <a:cubicBezTo>
                      <a:pt x="17497" y="11376"/>
                      <a:pt x="17613" y="11050"/>
                      <a:pt x="17724" y="10734"/>
                    </a:cubicBezTo>
                    <a:lnTo>
                      <a:pt x="14474" y="3752"/>
                    </a:lnTo>
                    <a:cubicBezTo>
                      <a:pt x="14826" y="3003"/>
                      <a:pt x="15147" y="2231"/>
                      <a:pt x="15415" y="1446"/>
                    </a:cubicBezTo>
                    <a:cubicBezTo>
                      <a:pt x="15509" y="1183"/>
                      <a:pt x="15598" y="920"/>
                      <a:pt x="15678" y="653"/>
                    </a:cubicBezTo>
                    <a:cubicBezTo>
                      <a:pt x="15005" y="327"/>
                      <a:pt x="14269" y="118"/>
                      <a:pt x="13529" y="28"/>
                    </a:cubicBezTo>
                    <a:cubicBezTo>
                      <a:pt x="13439" y="19"/>
                      <a:pt x="13350" y="11"/>
                      <a:pt x="132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265247" y="922572"/>
                <a:ext cx="521931" cy="748193"/>
              </a:xfrm>
              <a:custGeom>
                <a:avLst/>
                <a:gdLst/>
                <a:ahLst/>
                <a:cxnLst/>
                <a:rect l="l" t="t" r="r" b="b"/>
                <a:pathLst>
                  <a:path w="16431" h="23554" extrusionOk="0">
                    <a:moveTo>
                      <a:pt x="16431" y="1"/>
                    </a:moveTo>
                    <a:lnTo>
                      <a:pt x="16431" y="1"/>
                    </a:lnTo>
                    <a:cubicBezTo>
                      <a:pt x="15219" y="518"/>
                      <a:pt x="13747" y="879"/>
                      <a:pt x="12610" y="1504"/>
                    </a:cubicBezTo>
                    <a:cubicBezTo>
                      <a:pt x="11192" y="2284"/>
                      <a:pt x="10599" y="3880"/>
                      <a:pt x="9498" y="4982"/>
                    </a:cubicBezTo>
                    <a:cubicBezTo>
                      <a:pt x="8535" y="5945"/>
                      <a:pt x="7268" y="6462"/>
                      <a:pt x="6363" y="7460"/>
                    </a:cubicBezTo>
                    <a:cubicBezTo>
                      <a:pt x="5271" y="8664"/>
                      <a:pt x="4575" y="10349"/>
                      <a:pt x="4298" y="11932"/>
                    </a:cubicBezTo>
                    <a:cubicBezTo>
                      <a:pt x="4183" y="12611"/>
                      <a:pt x="4133" y="13292"/>
                      <a:pt x="3964" y="13952"/>
                    </a:cubicBezTo>
                    <a:cubicBezTo>
                      <a:pt x="3804" y="14564"/>
                      <a:pt x="3545" y="15138"/>
                      <a:pt x="3282" y="15710"/>
                    </a:cubicBezTo>
                    <a:cubicBezTo>
                      <a:pt x="2484" y="17457"/>
                      <a:pt x="1" y="21233"/>
                      <a:pt x="2244" y="22870"/>
                    </a:cubicBezTo>
                    <a:cubicBezTo>
                      <a:pt x="2805" y="23281"/>
                      <a:pt x="3528" y="23414"/>
                      <a:pt x="4223" y="23503"/>
                    </a:cubicBezTo>
                    <a:cubicBezTo>
                      <a:pt x="4425" y="23530"/>
                      <a:pt x="4631" y="23553"/>
                      <a:pt x="4833" y="23553"/>
                    </a:cubicBezTo>
                    <a:cubicBezTo>
                      <a:pt x="5036" y="23553"/>
                      <a:pt x="5237" y="23530"/>
                      <a:pt x="5427" y="23462"/>
                    </a:cubicBezTo>
                    <a:cubicBezTo>
                      <a:pt x="5730" y="23351"/>
                      <a:pt x="5989" y="23133"/>
                      <a:pt x="6224" y="22915"/>
                    </a:cubicBezTo>
                    <a:cubicBezTo>
                      <a:pt x="7981" y="21309"/>
                      <a:pt x="8846" y="19490"/>
                      <a:pt x="9770" y="17390"/>
                    </a:cubicBezTo>
                    <a:cubicBezTo>
                      <a:pt x="10086" y="16673"/>
                      <a:pt x="10461" y="15963"/>
                      <a:pt x="10862" y="15255"/>
                    </a:cubicBezTo>
                    <a:cubicBezTo>
                      <a:pt x="12360" y="12601"/>
                      <a:pt x="14206" y="9975"/>
                      <a:pt x="14651" y="7028"/>
                    </a:cubicBezTo>
                    <a:cubicBezTo>
                      <a:pt x="14795" y="6079"/>
                      <a:pt x="14768" y="5106"/>
                      <a:pt x="14919" y="4157"/>
                    </a:cubicBezTo>
                    <a:cubicBezTo>
                      <a:pt x="15151" y="2694"/>
                      <a:pt x="15793" y="1338"/>
                      <a:pt x="1643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209150" y="922572"/>
                <a:ext cx="466120" cy="741903"/>
              </a:xfrm>
              <a:custGeom>
                <a:avLst/>
                <a:gdLst/>
                <a:ahLst/>
                <a:cxnLst/>
                <a:rect l="l" t="t" r="r" b="b"/>
                <a:pathLst>
                  <a:path w="14674" h="23356" extrusionOk="0">
                    <a:moveTo>
                      <a:pt x="14674" y="1"/>
                    </a:moveTo>
                    <a:lnTo>
                      <a:pt x="14674" y="1"/>
                    </a:lnTo>
                    <a:cubicBezTo>
                      <a:pt x="14459" y="152"/>
                      <a:pt x="14255" y="309"/>
                      <a:pt x="14050" y="474"/>
                    </a:cubicBezTo>
                    <a:lnTo>
                      <a:pt x="13996" y="264"/>
                    </a:lnTo>
                    <a:cubicBezTo>
                      <a:pt x="13898" y="300"/>
                      <a:pt x="13805" y="335"/>
                      <a:pt x="13702" y="371"/>
                    </a:cubicBezTo>
                    <a:cubicBezTo>
                      <a:pt x="13764" y="599"/>
                      <a:pt x="13782" y="669"/>
                      <a:pt x="13786" y="692"/>
                    </a:cubicBezTo>
                    <a:cubicBezTo>
                      <a:pt x="13479" y="955"/>
                      <a:pt x="13180" y="1237"/>
                      <a:pt x="12899" y="1525"/>
                    </a:cubicBezTo>
                    <a:lnTo>
                      <a:pt x="12698" y="723"/>
                    </a:lnTo>
                    <a:cubicBezTo>
                      <a:pt x="12596" y="759"/>
                      <a:pt x="12502" y="790"/>
                      <a:pt x="12404" y="826"/>
                    </a:cubicBezTo>
                    <a:cubicBezTo>
                      <a:pt x="12574" y="1494"/>
                      <a:pt x="12632" y="1718"/>
                      <a:pt x="12650" y="1793"/>
                    </a:cubicBezTo>
                    <a:cubicBezTo>
                      <a:pt x="12387" y="2074"/>
                      <a:pt x="12142" y="2369"/>
                      <a:pt x="11905" y="2676"/>
                    </a:cubicBezTo>
                    <a:cubicBezTo>
                      <a:pt x="11874" y="2716"/>
                      <a:pt x="11838" y="2761"/>
                      <a:pt x="11807" y="2801"/>
                    </a:cubicBezTo>
                    <a:lnTo>
                      <a:pt x="11405" y="1227"/>
                    </a:lnTo>
                    <a:cubicBezTo>
                      <a:pt x="11307" y="1268"/>
                      <a:pt x="11214" y="1311"/>
                      <a:pt x="11120" y="1361"/>
                    </a:cubicBezTo>
                    <a:cubicBezTo>
                      <a:pt x="11428" y="2564"/>
                      <a:pt x="11535" y="2980"/>
                      <a:pt x="11570" y="3126"/>
                    </a:cubicBezTo>
                    <a:cubicBezTo>
                      <a:pt x="11290" y="3519"/>
                      <a:pt x="11027" y="3925"/>
                      <a:pt x="10782" y="4340"/>
                    </a:cubicBezTo>
                    <a:lnTo>
                      <a:pt x="10179" y="1972"/>
                    </a:lnTo>
                    <a:cubicBezTo>
                      <a:pt x="10090" y="2048"/>
                      <a:pt x="10006" y="2128"/>
                      <a:pt x="9921" y="2212"/>
                    </a:cubicBezTo>
                    <a:cubicBezTo>
                      <a:pt x="10349" y="3898"/>
                      <a:pt x="10504" y="4505"/>
                      <a:pt x="10558" y="4723"/>
                    </a:cubicBezTo>
                    <a:cubicBezTo>
                      <a:pt x="10327" y="5133"/>
                      <a:pt x="10108" y="5552"/>
                      <a:pt x="9903" y="5976"/>
                    </a:cubicBezTo>
                    <a:cubicBezTo>
                      <a:pt x="9876" y="6029"/>
                      <a:pt x="9849" y="6087"/>
                      <a:pt x="9823" y="6141"/>
                    </a:cubicBezTo>
                    <a:lnTo>
                      <a:pt x="9086" y="3238"/>
                    </a:lnTo>
                    <a:cubicBezTo>
                      <a:pt x="9006" y="3350"/>
                      <a:pt x="8926" y="3457"/>
                      <a:pt x="8851" y="3568"/>
                    </a:cubicBezTo>
                    <a:cubicBezTo>
                      <a:pt x="9350" y="5534"/>
                      <a:pt x="9541" y="6287"/>
                      <a:pt x="9613" y="6577"/>
                    </a:cubicBezTo>
                    <a:cubicBezTo>
                      <a:pt x="9434" y="6962"/>
                      <a:pt x="9261" y="7345"/>
                      <a:pt x="9082" y="7723"/>
                    </a:cubicBezTo>
                    <a:cubicBezTo>
                      <a:pt x="9024" y="7849"/>
                      <a:pt x="8967" y="7973"/>
                      <a:pt x="8905" y="8098"/>
                    </a:cubicBezTo>
                    <a:lnTo>
                      <a:pt x="8030" y="4661"/>
                    </a:lnTo>
                    <a:cubicBezTo>
                      <a:pt x="7950" y="4754"/>
                      <a:pt x="7866" y="4843"/>
                      <a:pt x="7776" y="4933"/>
                    </a:cubicBezTo>
                    <a:cubicBezTo>
                      <a:pt x="8370" y="7260"/>
                      <a:pt x="8601" y="8160"/>
                      <a:pt x="8691" y="8508"/>
                    </a:cubicBezTo>
                    <a:cubicBezTo>
                      <a:pt x="8525" y="8807"/>
                      <a:pt x="8347" y="9102"/>
                      <a:pt x="8156" y="9386"/>
                    </a:cubicBezTo>
                    <a:cubicBezTo>
                      <a:pt x="8075" y="9507"/>
                      <a:pt x="7995" y="9631"/>
                      <a:pt x="7909" y="9752"/>
                    </a:cubicBezTo>
                    <a:lnTo>
                      <a:pt x="6876" y="5699"/>
                    </a:lnTo>
                    <a:cubicBezTo>
                      <a:pt x="6786" y="5762"/>
                      <a:pt x="6697" y="5828"/>
                      <a:pt x="6604" y="5891"/>
                    </a:cubicBezTo>
                    <a:cubicBezTo>
                      <a:pt x="7304" y="8633"/>
                      <a:pt x="7571" y="9685"/>
                      <a:pt x="7674" y="10086"/>
                    </a:cubicBezTo>
                    <a:cubicBezTo>
                      <a:pt x="7406" y="10456"/>
                      <a:pt x="7129" y="10827"/>
                      <a:pt x="6857" y="11201"/>
                    </a:cubicBezTo>
                    <a:lnTo>
                      <a:pt x="5672" y="6533"/>
                    </a:lnTo>
                    <a:cubicBezTo>
                      <a:pt x="5582" y="6600"/>
                      <a:pt x="5493" y="6667"/>
                      <a:pt x="5404" y="6734"/>
                    </a:cubicBezTo>
                    <a:cubicBezTo>
                      <a:pt x="6193" y="9841"/>
                      <a:pt x="6501" y="11055"/>
                      <a:pt x="6621" y="11527"/>
                    </a:cubicBezTo>
                    <a:cubicBezTo>
                      <a:pt x="6384" y="11862"/>
                      <a:pt x="6158" y="12195"/>
                      <a:pt x="5939" y="12547"/>
                    </a:cubicBezTo>
                    <a:cubicBezTo>
                      <a:pt x="5903" y="12606"/>
                      <a:pt x="5868" y="12668"/>
                      <a:pt x="5828" y="12726"/>
                    </a:cubicBezTo>
                    <a:lnTo>
                      <a:pt x="4512" y="7554"/>
                    </a:lnTo>
                    <a:cubicBezTo>
                      <a:pt x="4432" y="7647"/>
                      <a:pt x="4351" y="7750"/>
                      <a:pt x="4271" y="7853"/>
                    </a:cubicBezTo>
                    <a:cubicBezTo>
                      <a:pt x="5110" y="11162"/>
                      <a:pt x="5462" y="12539"/>
                      <a:pt x="5609" y="13115"/>
                    </a:cubicBezTo>
                    <a:cubicBezTo>
                      <a:pt x="5400" y="13502"/>
                      <a:pt x="5213" y="13903"/>
                      <a:pt x="5047" y="14305"/>
                    </a:cubicBezTo>
                    <a:cubicBezTo>
                      <a:pt x="4999" y="14425"/>
                      <a:pt x="4954" y="14545"/>
                      <a:pt x="4905" y="14666"/>
                    </a:cubicBezTo>
                    <a:lnTo>
                      <a:pt x="3487" y="9084"/>
                    </a:lnTo>
                    <a:cubicBezTo>
                      <a:pt x="3411" y="9226"/>
                      <a:pt x="3340" y="9374"/>
                      <a:pt x="3277" y="9516"/>
                    </a:cubicBezTo>
                    <a:cubicBezTo>
                      <a:pt x="4143" y="12927"/>
                      <a:pt x="4534" y="14474"/>
                      <a:pt x="4717" y="15183"/>
                    </a:cubicBezTo>
                    <a:cubicBezTo>
                      <a:pt x="4602" y="15500"/>
                      <a:pt x="4495" y="15817"/>
                      <a:pt x="4383" y="16132"/>
                    </a:cubicBezTo>
                    <a:cubicBezTo>
                      <a:pt x="4281" y="16418"/>
                      <a:pt x="4182" y="16704"/>
                      <a:pt x="4075" y="16984"/>
                    </a:cubicBezTo>
                    <a:lnTo>
                      <a:pt x="2649" y="11366"/>
                    </a:lnTo>
                    <a:cubicBezTo>
                      <a:pt x="2604" y="11558"/>
                      <a:pt x="2568" y="11745"/>
                      <a:pt x="2532" y="11932"/>
                    </a:cubicBezTo>
                    <a:cubicBezTo>
                      <a:pt x="2524" y="11981"/>
                      <a:pt x="2519" y="12031"/>
                      <a:pt x="2511" y="12076"/>
                    </a:cubicBezTo>
                    <a:cubicBezTo>
                      <a:pt x="3322" y="15272"/>
                      <a:pt x="3705" y="16774"/>
                      <a:pt x="3884" y="17480"/>
                    </a:cubicBezTo>
                    <a:cubicBezTo>
                      <a:pt x="3826" y="17622"/>
                      <a:pt x="3768" y="17760"/>
                      <a:pt x="3705" y="17898"/>
                    </a:cubicBezTo>
                    <a:cubicBezTo>
                      <a:pt x="3544" y="18264"/>
                      <a:pt x="3361" y="18616"/>
                      <a:pt x="3166" y="18968"/>
                    </a:cubicBezTo>
                    <a:lnTo>
                      <a:pt x="2029" y="14496"/>
                    </a:lnTo>
                    <a:cubicBezTo>
                      <a:pt x="1966" y="14666"/>
                      <a:pt x="1904" y="14831"/>
                      <a:pt x="1832" y="14996"/>
                    </a:cubicBezTo>
                    <a:cubicBezTo>
                      <a:pt x="2484" y="17560"/>
                      <a:pt x="2795" y="18777"/>
                      <a:pt x="2943" y="19352"/>
                    </a:cubicBezTo>
                    <a:cubicBezTo>
                      <a:pt x="2902" y="19419"/>
                      <a:pt x="2863" y="19486"/>
                      <a:pt x="2822" y="19548"/>
                    </a:cubicBezTo>
                    <a:cubicBezTo>
                      <a:pt x="2612" y="19900"/>
                      <a:pt x="2390" y="20244"/>
                      <a:pt x="2163" y="20591"/>
                    </a:cubicBezTo>
                    <a:lnTo>
                      <a:pt x="1124" y="16507"/>
                    </a:lnTo>
                    <a:cubicBezTo>
                      <a:pt x="1052" y="16641"/>
                      <a:pt x="980" y="16780"/>
                      <a:pt x="910" y="16926"/>
                    </a:cubicBezTo>
                    <a:cubicBezTo>
                      <a:pt x="1489" y="19209"/>
                      <a:pt x="1779" y="20359"/>
                      <a:pt x="1926" y="20939"/>
                    </a:cubicBezTo>
                    <a:cubicBezTo>
                      <a:pt x="1881" y="21011"/>
                      <a:pt x="1832" y="21082"/>
                      <a:pt x="1788" y="21149"/>
                    </a:cubicBezTo>
                    <a:lnTo>
                      <a:pt x="1137" y="22130"/>
                    </a:lnTo>
                    <a:lnTo>
                      <a:pt x="196" y="18429"/>
                    </a:lnTo>
                    <a:cubicBezTo>
                      <a:pt x="124" y="18594"/>
                      <a:pt x="58" y="18759"/>
                      <a:pt x="0" y="18920"/>
                    </a:cubicBezTo>
                    <a:cubicBezTo>
                      <a:pt x="490" y="20850"/>
                      <a:pt x="758" y="21907"/>
                      <a:pt x="906" y="22482"/>
                    </a:cubicBezTo>
                    <a:cubicBezTo>
                      <a:pt x="847" y="22567"/>
                      <a:pt x="785" y="22656"/>
                      <a:pt x="723" y="22754"/>
                    </a:cubicBezTo>
                    <a:lnTo>
                      <a:pt x="593" y="22946"/>
                    </a:lnTo>
                    <a:cubicBezTo>
                      <a:pt x="900" y="23141"/>
                      <a:pt x="1244" y="23267"/>
                      <a:pt x="1601" y="23355"/>
                    </a:cubicBezTo>
                    <a:cubicBezTo>
                      <a:pt x="1610" y="23347"/>
                      <a:pt x="1614" y="23334"/>
                      <a:pt x="1618" y="23324"/>
                    </a:cubicBezTo>
                    <a:lnTo>
                      <a:pt x="1659" y="23258"/>
                    </a:lnTo>
                    <a:lnTo>
                      <a:pt x="4981" y="22406"/>
                    </a:lnTo>
                    <a:cubicBezTo>
                      <a:pt x="5114" y="22268"/>
                      <a:pt x="5239" y="22125"/>
                      <a:pt x="5359" y="21987"/>
                    </a:cubicBezTo>
                    <a:lnTo>
                      <a:pt x="5359" y="21987"/>
                    </a:lnTo>
                    <a:cubicBezTo>
                      <a:pt x="3509" y="22460"/>
                      <a:pt x="2470" y="22727"/>
                      <a:pt x="1890" y="22879"/>
                    </a:cubicBezTo>
                    <a:cubicBezTo>
                      <a:pt x="2033" y="22633"/>
                      <a:pt x="2260" y="22259"/>
                      <a:pt x="2612" y="21675"/>
                    </a:cubicBezTo>
                    <a:cubicBezTo>
                      <a:pt x="2631" y="21643"/>
                      <a:pt x="2653" y="21612"/>
                      <a:pt x="2671" y="21581"/>
                    </a:cubicBezTo>
                    <a:lnTo>
                      <a:pt x="6363" y="20632"/>
                    </a:lnTo>
                    <a:cubicBezTo>
                      <a:pt x="6443" y="20503"/>
                      <a:pt x="6524" y="20377"/>
                      <a:pt x="6598" y="20248"/>
                    </a:cubicBezTo>
                    <a:lnTo>
                      <a:pt x="6598" y="20248"/>
                    </a:lnTo>
                    <a:cubicBezTo>
                      <a:pt x="4575" y="20770"/>
                      <a:pt x="3487" y="21050"/>
                      <a:pt x="2898" y="21202"/>
                    </a:cubicBezTo>
                    <a:cubicBezTo>
                      <a:pt x="3135" y="20805"/>
                      <a:pt x="3371" y="20404"/>
                      <a:pt x="3594" y="19994"/>
                    </a:cubicBezTo>
                    <a:cubicBezTo>
                      <a:pt x="3612" y="19968"/>
                      <a:pt x="3625" y="19941"/>
                      <a:pt x="3639" y="19914"/>
                    </a:cubicBezTo>
                    <a:lnTo>
                      <a:pt x="7277" y="18978"/>
                    </a:lnTo>
                    <a:cubicBezTo>
                      <a:pt x="7339" y="18857"/>
                      <a:pt x="7397" y="18733"/>
                      <a:pt x="7455" y="18612"/>
                    </a:cubicBezTo>
                    <a:lnTo>
                      <a:pt x="7455" y="18612"/>
                    </a:lnTo>
                    <a:cubicBezTo>
                      <a:pt x="5431" y="19134"/>
                      <a:pt x="4383" y="19401"/>
                      <a:pt x="3834" y="19544"/>
                    </a:cubicBezTo>
                    <a:cubicBezTo>
                      <a:pt x="4044" y="19138"/>
                      <a:pt x="4240" y="18723"/>
                      <a:pt x="4410" y="18299"/>
                    </a:cubicBezTo>
                    <a:lnTo>
                      <a:pt x="8016" y="17368"/>
                    </a:lnTo>
                    <a:cubicBezTo>
                      <a:pt x="8070" y="17247"/>
                      <a:pt x="8123" y="17127"/>
                      <a:pt x="8182" y="17007"/>
                    </a:cubicBezTo>
                    <a:lnTo>
                      <a:pt x="8182" y="17007"/>
                    </a:lnTo>
                    <a:cubicBezTo>
                      <a:pt x="6082" y="17546"/>
                      <a:pt x="5052" y="17809"/>
                      <a:pt x="4548" y="17943"/>
                    </a:cubicBezTo>
                    <a:cubicBezTo>
                      <a:pt x="4695" y="17542"/>
                      <a:pt x="4824" y="17140"/>
                      <a:pt x="4945" y="16739"/>
                    </a:cubicBezTo>
                    <a:lnTo>
                      <a:pt x="8824" y="15741"/>
                    </a:lnTo>
                    <a:cubicBezTo>
                      <a:pt x="8891" y="15615"/>
                      <a:pt x="8962" y="15496"/>
                      <a:pt x="9029" y="15370"/>
                    </a:cubicBezTo>
                    <a:lnTo>
                      <a:pt x="9029" y="15370"/>
                    </a:lnTo>
                    <a:cubicBezTo>
                      <a:pt x="6643" y="15986"/>
                      <a:pt x="5551" y="16266"/>
                      <a:pt x="5052" y="16391"/>
                    </a:cubicBezTo>
                    <a:cubicBezTo>
                      <a:pt x="5056" y="16378"/>
                      <a:pt x="5061" y="16365"/>
                      <a:pt x="5065" y="16352"/>
                    </a:cubicBezTo>
                    <a:cubicBezTo>
                      <a:pt x="5176" y="15963"/>
                      <a:pt x="5288" y="15580"/>
                      <a:pt x="5409" y="15206"/>
                    </a:cubicBezTo>
                    <a:lnTo>
                      <a:pt x="9778" y="14078"/>
                    </a:lnTo>
                    <a:cubicBezTo>
                      <a:pt x="9849" y="13952"/>
                      <a:pt x="9925" y="13827"/>
                      <a:pt x="9996" y="13703"/>
                    </a:cubicBezTo>
                    <a:lnTo>
                      <a:pt x="9996" y="13703"/>
                    </a:lnTo>
                    <a:cubicBezTo>
                      <a:pt x="7228" y="14416"/>
                      <a:pt x="6037" y="14724"/>
                      <a:pt x="5524" y="14854"/>
                    </a:cubicBezTo>
                    <a:cubicBezTo>
                      <a:pt x="5662" y="14438"/>
                      <a:pt x="5814" y="14033"/>
                      <a:pt x="5993" y="13636"/>
                    </a:cubicBezTo>
                    <a:lnTo>
                      <a:pt x="10751" y="12409"/>
                    </a:lnTo>
                    <a:cubicBezTo>
                      <a:pt x="10821" y="12285"/>
                      <a:pt x="10893" y="12160"/>
                      <a:pt x="10959" y="12035"/>
                    </a:cubicBezTo>
                    <a:lnTo>
                      <a:pt x="10959" y="12035"/>
                    </a:lnTo>
                    <a:cubicBezTo>
                      <a:pt x="7946" y="12811"/>
                      <a:pt x="6688" y="13136"/>
                      <a:pt x="6166" y="13270"/>
                    </a:cubicBezTo>
                    <a:cubicBezTo>
                      <a:pt x="6242" y="13119"/>
                      <a:pt x="6322" y="12967"/>
                      <a:pt x="6407" y="12820"/>
                    </a:cubicBezTo>
                    <a:cubicBezTo>
                      <a:pt x="6563" y="12539"/>
                      <a:pt x="6732" y="12259"/>
                      <a:pt x="6907" y="11981"/>
                    </a:cubicBezTo>
                    <a:lnTo>
                      <a:pt x="11628" y="10765"/>
                    </a:lnTo>
                    <a:cubicBezTo>
                      <a:pt x="11691" y="10644"/>
                      <a:pt x="11749" y="10524"/>
                      <a:pt x="11807" y="10399"/>
                    </a:cubicBezTo>
                    <a:lnTo>
                      <a:pt x="11807" y="10399"/>
                    </a:lnTo>
                    <a:cubicBezTo>
                      <a:pt x="8878" y="11152"/>
                      <a:pt x="7660" y="11469"/>
                      <a:pt x="7156" y="11598"/>
                    </a:cubicBezTo>
                    <a:cubicBezTo>
                      <a:pt x="7442" y="11156"/>
                      <a:pt x="7740" y="10720"/>
                      <a:pt x="8030" y="10273"/>
                    </a:cubicBezTo>
                    <a:lnTo>
                      <a:pt x="12319" y="9168"/>
                    </a:lnTo>
                    <a:cubicBezTo>
                      <a:pt x="12364" y="9053"/>
                      <a:pt x="12404" y="8936"/>
                      <a:pt x="12444" y="8820"/>
                    </a:cubicBezTo>
                    <a:lnTo>
                      <a:pt x="12444" y="8820"/>
                    </a:lnTo>
                    <a:cubicBezTo>
                      <a:pt x="9769" y="9507"/>
                      <a:pt x="8699" y="9783"/>
                      <a:pt x="8275" y="9890"/>
                    </a:cubicBezTo>
                    <a:cubicBezTo>
                      <a:pt x="8337" y="9788"/>
                      <a:pt x="8401" y="9681"/>
                      <a:pt x="8467" y="9578"/>
                    </a:cubicBezTo>
                    <a:cubicBezTo>
                      <a:pt x="8654" y="9267"/>
                      <a:pt x="8833" y="8941"/>
                      <a:pt x="8993" y="8606"/>
                    </a:cubicBezTo>
                    <a:lnTo>
                      <a:pt x="12774" y="7635"/>
                    </a:lnTo>
                    <a:cubicBezTo>
                      <a:pt x="12797" y="7523"/>
                      <a:pt x="12819" y="7411"/>
                      <a:pt x="12841" y="7295"/>
                    </a:cubicBezTo>
                    <a:lnTo>
                      <a:pt x="12841" y="7295"/>
                    </a:lnTo>
                    <a:cubicBezTo>
                      <a:pt x="10411" y="7925"/>
                      <a:pt x="9506" y="8156"/>
                      <a:pt x="9167" y="8246"/>
                    </a:cubicBezTo>
                    <a:cubicBezTo>
                      <a:pt x="9230" y="8112"/>
                      <a:pt x="9288" y="7978"/>
                      <a:pt x="9345" y="7839"/>
                    </a:cubicBezTo>
                    <a:cubicBezTo>
                      <a:pt x="9466" y="7563"/>
                      <a:pt x="9582" y="7287"/>
                      <a:pt x="9702" y="7005"/>
                    </a:cubicBezTo>
                    <a:lnTo>
                      <a:pt x="12980" y="6163"/>
                    </a:lnTo>
                    <a:cubicBezTo>
                      <a:pt x="12988" y="6056"/>
                      <a:pt x="12992" y="5945"/>
                      <a:pt x="13002" y="5838"/>
                    </a:cubicBezTo>
                    <a:lnTo>
                      <a:pt x="13002" y="5838"/>
                    </a:lnTo>
                    <a:cubicBezTo>
                      <a:pt x="10911" y="6377"/>
                      <a:pt x="10139" y="6573"/>
                      <a:pt x="9858" y="6649"/>
                    </a:cubicBezTo>
                    <a:cubicBezTo>
                      <a:pt x="9938" y="6458"/>
                      <a:pt x="10023" y="6266"/>
                      <a:pt x="10108" y="6079"/>
                    </a:cubicBezTo>
                    <a:cubicBezTo>
                      <a:pt x="10210" y="5851"/>
                      <a:pt x="10317" y="5628"/>
                      <a:pt x="10424" y="5405"/>
                    </a:cubicBezTo>
                    <a:lnTo>
                      <a:pt x="13082" y="4719"/>
                    </a:lnTo>
                    <a:cubicBezTo>
                      <a:pt x="13091" y="4612"/>
                      <a:pt x="13105" y="4500"/>
                      <a:pt x="13118" y="4388"/>
                    </a:cubicBezTo>
                    <a:lnTo>
                      <a:pt x="13118" y="4388"/>
                    </a:lnTo>
                    <a:cubicBezTo>
                      <a:pt x="11459" y="4816"/>
                      <a:pt x="10839" y="4977"/>
                      <a:pt x="10607" y="5035"/>
                    </a:cubicBezTo>
                    <a:cubicBezTo>
                      <a:pt x="10831" y="4598"/>
                      <a:pt x="11066" y="4170"/>
                      <a:pt x="11325" y="3756"/>
                    </a:cubicBezTo>
                    <a:lnTo>
                      <a:pt x="13354" y="3229"/>
                    </a:lnTo>
                    <a:cubicBezTo>
                      <a:pt x="13385" y="3113"/>
                      <a:pt x="13420" y="2997"/>
                      <a:pt x="13457" y="2886"/>
                    </a:cubicBezTo>
                    <a:lnTo>
                      <a:pt x="13457" y="2886"/>
                    </a:lnTo>
                    <a:cubicBezTo>
                      <a:pt x="12222" y="3202"/>
                      <a:pt x="11749" y="3323"/>
                      <a:pt x="11566" y="3371"/>
                    </a:cubicBezTo>
                    <a:cubicBezTo>
                      <a:pt x="11704" y="3157"/>
                      <a:pt x="11847" y="2949"/>
                      <a:pt x="11998" y="2743"/>
                    </a:cubicBezTo>
                    <a:cubicBezTo>
                      <a:pt x="12177" y="2494"/>
                      <a:pt x="12369" y="2253"/>
                      <a:pt x="12564" y="2017"/>
                    </a:cubicBezTo>
                    <a:lnTo>
                      <a:pt x="13902" y="1673"/>
                    </a:lnTo>
                    <a:cubicBezTo>
                      <a:pt x="13951" y="1552"/>
                      <a:pt x="14005" y="1432"/>
                      <a:pt x="14054" y="1311"/>
                    </a:cubicBezTo>
                    <a:lnTo>
                      <a:pt x="14054" y="1311"/>
                    </a:lnTo>
                    <a:cubicBezTo>
                      <a:pt x="13332" y="1499"/>
                      <a:pt x="13042" y="1575"/>
                      <a:pt x="12922" y="1601"/>
                    </a:cubicBezTo>
                    <a:cubicBezTo>
                      <a:pt x="13453" y="1017"/>
                      <a:pt x="14036" y="478"/>
                      <a:pt x="1467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149527" y="1837499"/>
                <a:ext cx="811151" cy="339409"/>
              </a:xfrm>
              <a:custGeom>
                <a:avLst/>
                <a:gdLst/>
                <a:ahLst/>
                <a:cxnLst/>
                <a:rect l="l" t="t" r="r" b="b"/>
                <a:pathLst>
                  <a:path w="25536" h="10685" extrusionOk="0">
                    <a:moveTo>
                      <a:pt x="2864" y="0"/>
                    </a:moveTo>
                    <a:cubicBezTo>
                      <a:pt x="1742" y="0"/>
                      <a:pt x="762" y="330"/>
                      <a:pt x="290" y="1362"/>
                    </a:cubicBezTo>
                    <a:cubicBezTo>
                      <a:pt x="0" y="1999"/>
                      <a:pt x="13" y="2734"/>
                      <a:pt x="62" y="3430"/>
                    </a:cubicBezTo>
                    <a:cubicBezTo>
                      <a:pt x="93" y="3836"/>
                      <a:pt x="138" y="4255"/>
                      <a:pt x="348" y="4603"/>
                    </a:cubicBezTo>
                    <a:cubicBezTo>
                      <a:pt x="517" y="4879"/>
                      <a:pt x="780" y="5084"/>
                      <a:pt x="1044" y="5272"/>
                    </a:cubicBezTo>
                    <a:cubicBezTo>
                      <a:pt x="2970" y="6671"/>
                      <a:pt x="4923" y="7158"/>
                      <a:pt x="7166" y="7644"/>
                    </a:cubicBezTo>
                    <a:cubicBezTo>
                      <a:pt x="7932" y="7809"/>
                      <a:pt x="8703" y="8036"/>
                      <a:pt x="9479" y="8286"/>
                    </a:cubicBezTo>
                    <a:cubicBezTo>
                      <a:pt x="12214" y="9167"/>
                      <a:pt x="14993" y="10363"/>
                      <a:pt x="17805" y="10363"/>
                    </a:cubicBezTo>
                    <a:cubicBezTo>
                      <a:pt x="17968" y="10363"/>
                      <a:pt x="18132" y="10359"/>
                      <a:pt x="18295" y="10350"/>
                    </a:cubicBezTo>
                    <a:cubicBezTo>
                      <a:pt x="19254" y="10301"/>
                      <a:pt x="20203" y="10083"/>
                      <a:pt x="21166" y="10038"/>
                    </a:cubicBezTo>
                    <a:cubicBezTo>
                      <a:pt x="21285" y="10033"/>
                      <a:pt x="21405" y="10030"/>
                      <a:pt x="21524" y="10030"/>
                    </a:cubicBezTo>
                    <a:cubicBezTo>
                      <a:pt x="22878" y="10030"/>
                      <a:pt x="24216" y="10361"/>
                      <a:pt x="25535" y="10684"/>
                    </a:cubicBezTo>
                    <a:cubicBezTo>
                      <a:pt x="24786" y="9601"/>
                      <a:pt x="24140" y="8233"/>
                      <a:pt x="23302" y="7247"/>
                    </a:cubicBezTo>
                    <a:cubicBezTo>
                      <a:pt x="22250" y="6012"/>
                      <a:pt x="20569" y="5749"/>
                      <a:pt x="19266" y="4889"/>
                    </a:cubicBezTo>
                    <a:cubicBezTo>
                      <a:pt x="18134" y="4139"/>
                      <a:pt x="17371" y="3002"/>
                      <a:pt x="16212" y="2316"/>
                    </a:cubicBezTo>
                    <a:cubicBezTo>
                      <a:pt x="14895" y="1533"/>
                      <a:pt x="13225" y="1183"/>
                      <a:pt x="11688" y="1183"/>
                    </a:cubicBezTo>
                    <a:cubicBezTo>
                      <a:pt x="11597" y="1183"/>
                      <a:pt x="11505" y="1185"/>
                      <a:pt x="11415" y="1187"/>
                    </a:cubicBezTo>
                    <a:cubicBezTo>
                      <a:pt x="10851" y="1206"/>
                      <a:pt x="10288" y="1273"/>
                      <a:pt x="9724" y="1273"/>
                    </a:cubicBezTo>
                    <a:cubicBezTo>
                      <a:pt x="9605" y="1273"/>
                      <a:pt x="9487" y="1270"/>
                      <a:pt x="9368" y="1263"/>
                    </a:cubicBezTo>
                    <a:cubicBezTo>
                      <a:pt x="8740" y="1232"/>
                      <a:pt x="8124" y="1090"/>
                      <a:pt x="7513" y="946"/>
                    </a:cubicBezTo>
                    <a:cubicBezTo>
                      <a:pt x="6406" y="691"/>
                      <a:pt x="4487" y="0"/>
                      <a:pt x="286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148288" y="1840803"/>
                <a:ext cx="809912" cy="336391"/>
              </a:xfrm>
              <a:custGeom>
                <a:avLst/>
                <a:gdLst/>
                <a:ahLst/>
                <a:cxnLst/>
                <a:rect l="l" t="t" r="r" b="b"/>
                <a:pathLst>
                  <a:path w="25497" h="10590" extrusionOk="0">
                    <a:moveTo>
                      <a:pt x="4023" y="0"/>
                    </a:moveTo>
                    <a:cubicBezTo>
                      <a:pt x="2231" y="869"/>
                      <a:pt x="1254" y="1342"/>
                      <a:pt x="719" y="1601"/>
                    </a:cubicBezTo>
                    <a:cubicBezTo>
                      <a:pt x="621" y="1560"/>
                      <a:pt x="523" y="1521"/>
                      <a:pt x="412" y="1476"/>
                    </a:cubicBezTo>
                    <a:lnTo>
                      <a:pt x="202" y="1391"/>
                    </a:lnTo>
                    <a:cubicBezTo>
                      <a:pt x="68" y="1730"/>
                      <a:pt x="15" y="2091"/>
                      <a:pt x="1" y="2461"/>
                    </a:cubicBezTo>
                    <a:cubicBezTo>
                      <a:pt x="10" y="2466"/>
                      <a:pt x="23" y="2466"/>
                      <a:pt x="37" y="2470"/>
                    </a:cubicBezTo>
                    <a:lnTo>
                      <a:pt x="108" y="2497"/>
                    </a:lnTo>
                    <a:lnTo>
                      <a:pt x="1611" y="5578"/>
                    </a:lnTo>
                    <a:cubicBezTo>
                      <a:pt x="1772" y="5680"/>
                      <a:pt x="1932" y="5779"/>
                      <a:pt x="2097" y="5868"/>
                    </a:cubicBezTo>
                    <a:cubicBezTo>
                      <a:pt x="1258" y="4151"/>
                      <a:pt x="791" y="3188"/>
                      <a:pt x="523" y="2644"/>
                    </a:cubicBezTo>
                    <a:lnTo>
                      <a:pt x="523" y="2644"/>
                    </a:lnTo>
                    <a:cubicBezTo>
                      <a:pt x="791" y="2742"/>
                      <a:pt x="1210" y="2889"/>
                      <a:pt x="1852" y="3116"/>
                    </a:cubicBezTo>
                    <a:cubicBezTo>
                      <a:pt x="1883" y="3126"/>
                      <a:pt x="1918" y="3139"/>
                      <a:pt x="1954" y="3153"/>
                    </a:cubicBezTo>
                    <a:lnTo>
                      <a:pt x="3626" y="6577"/>
                    </a:lnTo>
                    <a:cubicBezTo>
                      <a:pt x="3764" y="6630"/>
                      <a:pt x="3902" y="6684"/>
                      <a:pt x="4046" y="6733"/>
                    </a:cubicBezTo>
                    <a:cubicBezTo>
                      <a:pt x="3127" y="4855"/>
                      <a:pt x="2636" y="3844"/>
                      <a:pt x="2369" y="3299"/>
                    </a:cubicBezTo>
                    <a:lnTo>
                      <a:pt x="2369" y="3299"/>
                    </a:lnTo>
                    <a:cubicBezTo>
                      <a:pt x="2806" y="3451"/>
                      <a:pt x="3247" y="3603"/>
                      <a:pt x="3693" y="3741"/>
                    </a:cubicBezTo>
                    <a:cubicBezTo>
                      <a:pt x="3725" y="3750"/>
                      <a:pt x="3752" y="3758"/>
                      <a:pt x="3783" y="3768"/>
                    </a:cubicBezTo>
                    <a:lnTo>
                      <a:pt x="5427" y="7143"/>
                    </a:lnTo>
                    <a:cubicBezTo>
                      <a:pt x="5557" y="7178"/>
                      <a:pt x="5691" y="7215"/>
                      <a:pt x="5820" y="7246"/>
                    </a:cubicBezTo>
                    <a:cubicBezTo>
                      <a:pt x="4906" y="5369"/>
                      <a:pt x="4433" y="4392"/>
                      <a:pt x="4184" y="3884"/>
                    </a:cubicBezTo>
                    <a:lnTo>
                      <a:pt x="4184" y="3884"/>
                    </a:lnTo>
                    <a:cubicBezTo>
                      <a:pt x="4620" y="4009"/>
                      <a:pt x="5067" y="4116"/>
                      <a:pt x="5517" y="4200"/>
                    </a:cubicBezTo>
                    <a:lnTo>
                      <a:pt x="7149" y="7544"/>
                    </a:lnTo>
                    <a:cubicBezTo>
                      <a:pt x="7283" y="7571"/>
                      <a:pt x="7411" y="7602"/>
                      <a:pt x="7536" y="7633"/>
                    </a:cubicBezTo>
                    <a:cubicBezTo>
                      <a:pt x="6587" y="5685"/>
                      <a:pt x="6123" y="4731"/>
                      <a:pt x="5896" y="4262"/>
                    </a:cubicBezTo>
                    <a:lnTo>
                      <a:pt x="5896" y="4262"/>
                    </a:lnTo>
                    <a:cubicBezTo>
                      <a:pt x="6314" y="4330"/>
                      <a:pt x="6734" y="4374"/>
                      <a:pt x="7153" y="4414"/>
                    </a:cubicBezTo>
                    <a:lnTo>
                      <a:pt x="8905" y="8012"/>
                    </a:lnTo>
                    <a:cubicBezTo>
                      <a:pt x="9043" y="8053"/>
                      <a:pt x="9177" y="8098"/>
                      <a:pt x="9311" y="8137"/>
                    </a:cubicBezTo>
                    <a:cubicBezTo>
                      <a:pt x="8232" y="5921"/>
                      <a:pt x="7738" y="4909"/>
                      <a:pt x="7514" y="4445"/>
                    </a:cubicBezTo>
                    <a:cubicBezTo>
                      <a:pt x="7528" y="4445"/>
                      <a:pt x="7541" y="4450"/>
                      <a:pt x="7559" y="4450"/>
                    </a:cubicBezTo>
                    <a:cubicBezTo>
                      <a:pt x="7960" y="4486"/>
                      <a:pt x="8357" y="4517"/>
                      <a:pt x="8749" y="4557"/>
                    </a:cubicBezTo>
                    <a:lnTo>
                      <a:pt x="10724" y="8610"/>
                    </a:lnTo>
                    <a:cubicBezTo>
                      <a:pt x="10862" y="8659"/>
                      <a:pt x="11001" y="8708"/>
                      <a:pt x="11140" y="8752"/>
                    </a:cubicBezTo>
                    <a:cubicBezTo>
                      <a:pt x="9886" y="6180"/>
                      <a:pt x="9347" y="5075"/>
                      <a:pt x="9115" y="4602"/>
                    </a:cubicBezTo>
                    <a:lnTo>
                      <a:pt x="9115" y="4602"/>
                    </a:lnTo>
                    <a:cubicBezTo>
                      <a:pt x="9551" y="4655"/>
                      <a:pt x="9980" y="4721"/>
                      <a:pt x="10403" y="4816"/>
                    </a:cubicBezTo>
                    <a:lnTo>
                      <a:pt x="12557" y="9234"/>
                    </a:lnTo>
                    <a:cubicBezTo>
                      <a:pt x="12691" y="9279"/>
                      <a:pt x="12829" y="9319"/>
                      <a:pt x="12963" y="9364"/>
                    </a:cubicBezTo>
                    <a:cubicBezTo>
                      <a:pt x="11603" y="6563"/>
                      <a:pt x="11032" y="5400"/>
                      <a:pt x="10796" y="4914"/>
                    </a:cubicBezTo>
                    <a:lnTo>
                      <a:pt x="10796" y="4914"/>
                    </a:lnTo>
                    <a:cubicBezTo>
                      <a:pt x="10961" y="4954"/>
                      <a:pt x="11121" y="5003"/>
                      <a:pt x="11282" y="5056"/>
                    </a:cubicBezTo>
                    <a:cubicBezTo>
                      <a:pt x="11594" y="5155"/>
                      <a:pt x="11901" y="5266"/>
                      <a:pt x="12205" y="5382"/>
                    </a:cubicBezTo>
                    <a:lnTo>
                      <a:pt x="14346" y="9765"/>
                    </a:lnTo>
                    <a:cubicBezTo>
                      <a:pt x="14474" y="9796"/>
                      <a:pt x="14603" y="9831"/>
                      <a:pt x="14737" y="9863"/>
                    </a:cubicBezTo>
                    <a:cubicBezTo>
                      <a:pt x="13413" y="7147"/>
                      <a:pt x="12860" y="6015"/>
                      <a:pt x="12633" y="5546"/>
                    </a:cubicBezTo>
                    <a:lnTo>
                      <a:pt x="12633" y="5546"/>
                    </a:lnTo>
                    <a:cubicBezTo>
                      <a:pt x="13119" y="5743"/>
                      <a:pt x="13609" y="5943"/>
                      <a:pt x="14105" y="6139"/>
                    </a:cubicBezTo>
                    <a:lnTo>
                      <a:pt x="16044" y="10121"/>
                    </a:lnTo>
                    <a:cubicBezTo>
                      <a:pt x="16169" y="10139"/>
                      <a:pt x="16293" y="10158"/>
                      <a:pt x="16414" y="10170"/>
                    </a:cubicBezTo>
                    <a:cubicBezTo>
                      <a:pt x="15206" y="7691"/>
                      <a:pt x="14720" y="6697"/>
                      <a:pt x="14527" y="6300"/>
                    </a:cubicBezTo>
                    <a:lnTo>
                      <a:pt x="14527" y="6300"/>
                    </a:lnTo>
                    <a:cubicBezTo>
                      <a:pt x="14644" y="6345"/>
                      <a:pt x="14760" y="6385"/>
                      <a:pt x="14875" y="6425"/>
                    </a:cubicBezTo>
                    <a:cubicBezTo>
                      <a:pt x="15219" y="6550"/>
                      <a:pt x="15571" y="6657"/>
                      <a:pt x="15928" y="6750"/>
                    </a:cubicBezTo>
                    <a:lnTo>
                      <a:pt x="17640" y="10259"/>
                    </a:lnTo>
                    <a:cubicBezTo>
                      <a:pt x="17756" y="10259"/>
                      <a:pt x="17867" y="10259"/>
                      <a:pt x="17984" y="10255"/>
                    </a:cubicBezTo>
                    <a:cubicBezTo>
                      <a:pt x="16887" y="8003"/>
                      <a:pt x="16476" y="7161"/>
                      <a:pt x="16320" y="6845"/>
                    </a:cubicBezTo>
                    <a:lnTo>
                      <a:pt x="16320" y="6845"/>
                    </a:lnTo>
                    <a:cubicBezTo>
                      <a:pt x="16463" y="6880"/>
                      <a:pt x="16606" y="6911"/>
                      <a:pt x="16753" y="6942"/>
                    </a:cubicBezTo>
                    <a:cubicBezTo>
                      <a:pt x="17048" y="7001"/>
                      <a:pt x="17346" y="7063"/>
                      <a:pt x="17640" y="7121"/>
                    </a:cubicBezTo>
                    <a:lnTo>
                      <a:pt x="19120" y="10166"/>
                    </a:lnTo>
                    <a:cubicBezTo>
                      <a:pt x="19227" y="10152"/>
                      <a:pt x="19339" y="10135"/>
                      <a:pt x="19446" y="10121"/>
                    </a:cubicBezTo>
                    <a:cubicBezTo>
                      <a:pt x="18501" y="8182"/>
                      <a:pt x="18153" y="7464"/>
                      <a:pt x="18023" y="7201"/>
                    </a:cubicBezTo>
                    <a:lnTo>
                      <a:pt x="18023" y="7201"/>
                    </a:lnTo>
                    <a:cubicBezTo>
                      <a:pt x="18229" y="7246"/>
                      <a:pt x="18429" y="7290"/>
                      <a:pt x="18635" y="7335"/>
                    </a:cubicBezTo>
                    <a:cubicBezTo>
                      <a:pt x="18875" y="7392"/>
                      <a:pt x="19116" y="7450"/>
                      <a:pt x="19353" y="7509"/>
                    </a:cubicBezTo>
                    <a:lnTo>
                      <a:pt x="20556" y="9979"/>
                    </a:lnTo>
                    <a:cubicBezTo>
                      <a:pt x="20668" y="9965"/>
                      <a:pt x="20779" y="9956"/>
                      <a:pt x="20886" y="9948"/>
                    </a:cubicBezTo>
                    <a:cubicBezTo>
                      <a:pt x="20137" y="8405"/>
                      <a:pt x="19857" y="7830"/>
                      <a:pt x="19754" y="7616"/>
                    </a:cubicBezTo>
                    <a:lnTo>
                      <a:pt x="19754" y="7616"/>
                    </a:lnTo>
                    <a:cubicBezTo>
                      <a:pt x="20226" y="7750"/>
                      <a:pt x="20690" y="7896"/>
                      <a:pt x="21154" y="8061"/>
                    </a:cubicBezTo>
                    <a:lnTo>
                      <a:pt x="22072" y="9948"/>
                    </a:lnTo>
                    <a:cubicBezTo>
                      <a:pt x="22193" y="9952"/>
                      <a:pt x="22312" y="9961"/>
                      <a:pt x="22429" y="9975"/>
                    </a:cubicBezTo>
                    <a:cubicBezTo>
                      <a:pt x="21872" y="8828"/>
                      <a:pt x="21658" y="8392"/>
                      <a:pt x="21577" y="8222"/>
                    </a:cubicBezTo>
                    <a:lnTo>
                      <a:pt x="21577" y="8222"/>
                    </a:lnTo>
                    <a:cubicBezTo>
                      <a:pt x="21814" y="8316"/>
                      <a:pt x="22045" y="8413"/>
                      <a:pt x="22277" y="8520"/>
                    </a:cubicBezTo>
                    <a:cubicBezTo>
                      <a:pt x="22559" y="8645"/>
                      <a:pt x="22830" y="8784"/>
                      <a:pt x="23102" y="8927"/>
                    </a:cubicBezTo>
                    <a:lnTo>
                      <a:pt x="23709" y="10170"/>
                    </a:lnTo>
                    <a:cubicBezTo>
                      <a:pt x="23837" y="10197"/>
                      <a:pt x="23963" y="10220"/>
                      <a:pt x="24092" y="10251"/>
                    </a:cubicBezTo>
                    <a:cubicBezTo>
                      <a:pt x="23767" y="9578"/>
                      <a:pt x="23633" y="9306"/>
                      <a:pt x="23579" y="9199"/>
                    </a:cubicBezTo>
                    <a:lnTo>
                      <a:pt x="23579" y="9199"/>
                    </a:lnTo>
                    <a:cubicBezTo>
                      <a:pt x="24257" y="9600"/>
                      <a:pt x="24903" y="10063"/>
                      <a:pt x="25496" y="10590"/>
                    </a:cubicBezTo>
                    <a:cubicBezTo>
                      <a:pt x="25309" y="10411"/>
                      <a:pt x="25113" y="10242"/>
                      <a:pt x="24913" y="10077"/>
                    </a:cubicBezTo>
                    <a:lnTo>
                      <a:pt x="25104" y="9979"/>
                    </a:lnTo>
                    <a:cubicBezTo>
                      <a:pt x="25051" y="9894"/>
                      <a:pt x="24997" y="9804"/>
                      <a:pt x="24944" y="9716"/>
                    </a:cubicBezTo>
                    <a:cubicBezTo>
                      <a:pt x="24730" y="9818"/>
                      <a:pt x="24662" y="9849"/>
                      <a:pt x="24645" y="9863"/>
                    </a:cubicBezTo>
                    <a:cubicBezTo>
                      <a:pt x="24324" y="9613"/>
                      <a:pt x="23994" y="9376"/>
                      <a:pt x="23650" y="9158"/>
                    </a:cubicBezTo>
                    <a:lnTo>
                      <a:pt x="24395" y="8797"/>
                    </a:lnTo>
                    <a:cubicBezTo>
                      <a:pt x="24341" y="8708"/>
                      <a:pt x="24292" y="8619"/>
                      <a:pt x="24234" y="8534"/>
                    </a:cubicBezTo>
                    <a:cubicBezTo>
                      <a:pt x="23615" y="8833"/>
                      <a:pt x="23409" y="8931"/>
                      <a:pt x="23339" y="8967"/>
                    </a:cubicBezTo>
                    <a:cubicBezTo>
                      <a:pt x="23008" y="8766"/>
                      <a:pt x="22670" y="8583"/>
                      <a:pt x="22326" y="8413"/>
                    </a:cubicBezTo>
                    <a:cubicBezTo>
                      <a:pt x="22277" y="8392"/>
                      <a:pt x="22228" y="8369"/>
                      <a:pt x="22179" y="8343"/>
                    </a:cubicBezTo>
                    <a:lnTo>
                      <a:pt x="23646" y="7637"/>
                    </a:lnTo>
                    <a:cubicBezTo>
                      <a:pt x="23584" y="7549"/>
                      <a:pt x="23522" y="7464"/>
                      <a:pt x="23459" y="7384"/>
                    </a:cubicBezTo>
                    <a:cubicBezTo>
                      <a:pt x="22339" y="7923"/>
                      <a:pt x="21952" y="8110"/>
                      <a:pt x="21818" y="8178"/>
                    </a:cubicBezTo>
                    <a:cubicBezTo>
                      <a:pt x="21376" y="7981"/>
                      <a:pt x="20927" y="7803"/>
                      <a:pt x="20472" y="7647"/>
                    </a:cubicBezTo>
                    <a:lnTo>
                      <a:pt x="22670" y="6581"/>
                    </a:lnTo>
                    <a:cubicBezTo>
                      <a:pt x="22576" y="6510"/>
                      <a:pt x="22478" y="6443"/>
                      <a:pt x="22380" y="6380"/>
                    </a:cubicBezTo>
                    <a:cubicBezTo>
                      <a:pt x="20814" y="7135"/>
                      <a:pt x="20253" y="7406"/>
                      <a:pt x="20048" y="7504"/>
                    </a:cubicBezTo>
                    <a:cubicBezTo>
                      <a:pt x="19602" y="7361"/>
                      <a:pt x="19147" y="7232"/>
                      <a:pt x="18688" y="7112"/>
                    </a:cubicBezTo>
                    <a:cubicBezTo>
                      <a:pt x="18630" y="7098"/>
                      <a:pt x="18572" y="7085"/>
                      <a:pt x="18514" y="7067"/>
                    </a:cubicBezTo>
                    <a:lnTo>
                      <a:pt x="21207" y="5765"/>
                    </a:lnTo>
                    <a:cubicBezTo>
                      <a:pt x="21087" y="5707"/>
                      <a:pt x="20962" y="5653"/>
                      <a:pt x="20837" y="5600"/>
                    </a:cubicBezTo>
                    <a:cubicBezTo>
                      <a:pt x="19013" y="6483"/>
                      <a:pt x="18313" y="6822"/>
                      <a:pt x="18042" y="6952"/>
                    </a:cubicBezTo>
                    <a:cubicBezTo>
                      <a:pt x="17631" y="6853"/>
                      <a:pt x="17221" y="6760"/>
                      <a:pt x="16815" y="6662"/>
                    </a:cubicBezTo>
                    <a:cubicBezTo>
                      <a:pt x="16677" y="6630"/>
                      <a:pt x="16544" y="6594"/>
                      <a:pt x="16410" y="6559"/>
                    </a:cubicBezTo>
                    <a:cubicBezTo>
                      <a:pt x="19602" y="5016"/>
                      <a:pt x="19606" y="5016"/>
                      <a:pt x="19606" y="5016"/>
                    </a:cubicBezTo>
                    <a:cubicBezTo>
                      <a:pt x="19499" y="4954"/>
                      <a:pt x="19392" y="4892"/>
                      <a:pt x="19285" y="4824"/>
                    </a:cubicBezTo>
                    <a:cubicBezTo>
                      <a:pt x="17128" y="5868"/>
                      <a:pt x="16289" y="6273"/>
                      <a:pt x="15964" y="6429"/>
                    </a:cubicBezTo>
                    <a:cubicBezTo>
                      <a:pt x="15638" y="6332"/>
                      <a:pt x="15317" y="6215"/>
                      <a:pt x="15000" y="6086"/>
                    </a:cubicBezTo>
                    <a:cubicBezTo>
                      <a:pt x="14862" y="6028"/>
                      <a:pt x="14729" y="5975"/>
                      <a:pt x="14591" y="5917"/>
                    </a:cubicBezTo>
                    <a:lnTo>
                      <a:pt x="18358" y="4093"/>
                    </a:lnTo>
                    <a:cubicBezTo>
                      <a:pt x="18278" y="4017"/>
                      <a:pt x="18193" y="3941"/>
                      <a:pt x="18112" y="3865"/>
                    </a:cubicBezTo>
                    <a:cubicBezTo>
                      <a:pt x="15567" y="5096"/>
                      <a:pt x="14591" y="5569"/>
                      <a:pt x="14216" y="5752"/>
                    </a:cubicBezTo>
                    <a:cubicBezTo>
                      <a:pt x="13797" y="5565"/>
                      <a:pt x="13382" y="5369"/>
                      <a:pt x="12963" y="5176"/>
                    </a:cubicBezTo>
                    <a:lnTo>
                      <a:pt x="17297" y="3081"/>
                    </a:lnTo>
                    <a:cubicBezTo>
                      <a:pt x="17217" y="3005"/>
                      <a:pt x="17132" y="2929"/>
                      <a:pt x="17048" y="2858"/>
                    </a:cubicBezTo>
                    <a:cubicBezTo>
                      <a:pt x="14163" y="4254"/>
                      <a:pt x="13035" y="4797"/>
                      <a:pt x="12593" y="5011"/>
                    </a:cubicBezTo>
                    <a:cubicBezTo>
                      <a:pt x="12222" y="4847"/>
                      <a:pt x="11844" y="4686"/>
                      <a:pt x="11461" y="4548"/>
                    </a:cubicBezTo>
                    <a:cubicBezTo>
                      <a:pt x="11393" y="4521"/>
                      <a:pt x="11327" y="4499"/>
                      <a:pt x="11259" y="4472"/>
                    </a:cubicBezTo>
                    <a:lnTo>
                      <a:pt x="16066" y="2149"/>
                    </a:lnTo>
                    <a:cubicBezTo>
                      <a:pt x="15955" y="2087"/>
                      <a:pt x="15844" y="2029"/>
                      <a:pt x="15727" y="1971"/>
                    </a:cubicBezTo>
                    <a:cubicBezTo>
                      <a:pt x="12650" y="3455"/>
                      <a:pt x="11366" y="4075"/>
                      <a:pt x="10836" y="4334"/>
                    </a:cubicBezTo>
                    <a:cubicBezTo>
                      <a:pt x="10417" y="4209"/>
                      <a:pt x="9985" y="4106"/>
                      <a:pt x="9557" y="4026"/>
                    </a:cubicBezTo>
                    <a:cubicBezTo>
                      <a:pt x="9432" y="3999"/>
                      <a:pt x="9302" y="3978"/>
                      <a:pt x="9177" y="3960"/>
                    </a:cubicBezTo>
                    <a:lnTo>
                      <a:pt x="14358" y="1449"/>
                    </a:lnTo>
                    <a:cubicBezTo>
                      <a:pt x="14206" y="1404"/>
                      <a:pt x="14051" y="1365"/>
                      <a:pt x="13895" y="1333"/>
                    </a:cubicBezTo>
                    <a:cubicBezTo>
                      <a:pt x="10729" y="2863"/>
                      <a:pt x="9289" y="3558"/>
                      <a:pt x="8633" y="3875"/>
                    </a:cubicBezTo>
                    <a:cubicBezTo>
                      <a:pt x="8299" y="3826"/>
                      <a:pt x="7965" y="3781"/>
                      <a:pt x="7635" y="3737"/>
                    </a:cubicBezTo>
                    <a:cubicBezTo>
                      <a:pt x="7331" y="3696"/>
                      <a:pt x="7032" y="3657"/>
                      <a:pt x="6738" y="3607"/>
                    </a:cubicBezTo>
                    <a:lnTo>
                      <a:pt x="11955" y="1088"/>
                    </a:lnTo>
                    <a:cubicBezTo>
                      <a:pt x="11837" y="1083"/>
                      <a:pt x="11721" y="1080"/>
                      <a:pt x="11606" y="1080"/>
                    </a:cubicBezTo>
                    <a:cubicBezTo>
                      <a:pt x="11529" y="1080"/>
                      <a:pt x="11453" y="1081"/>
                      <a:pt x="11376" y="1083"/>
                    </a:cubicBezTo>
                    <a:cubicBezTo>
                      <a:pt x="11327" y="1088"/>
                      <a:pt x="11282" y="1088"/>
                      <a:pt x="11233" y="1093"/>
                    </a:cubicBezTo>
                    <a:cubicBezTo>
                      <a:pt x="8267" y="2528"/>
                      <a:pt x="6868" y="3202"/>
                      <a:pt x="6213" y="3518"/>
                    </a:cubicBezTo>
                    <a:cubicBezTo>
                      <a:pt x="6065" y="3491"/>
                      <a:pt x="5913" y="3460"/>
                      <a:pt x="5767" y="3429"/>
                    </a:cubicBezTo>
                    <a:cubicBezTo>
                      <a:pt x="5378" y="3344"/>
                      <a:pt x="4995" y="3233"/>
                      <a:pt x="4612" y="3112"/>
                    </a:cubicBezTo>
                    <a:lnTo>
                      <a:pt x="8763" y="1106"/>
                    </a:lnTo>
                    <a:cubicBezTo>
                      <a:pt x="8588" y="1079"/>
                      <a:pt x="8415" y="1048"/>
                      <a:pt x="8241" y="1012"/>
                    </a:cubicBezTo>
                    <a:cubicBezTo>
                      <a:pt x="5860" y="2167"/>
                      <a:pt x="4727" y="2711"/>
                      <a:pt x="4192" y="2970"/>
                    </a:cubicBezTo>
                    <a:cubicBezTo>
                      <a:pt x="4116" y="2947"/>
                      <a:pt x="4046" y="2920"/>
                      <a:pt x="3974" y="2894"/>
                    </a:cubicBezTo>
                    <a:cubicBezTo>
                      <a:pt x="3591" y="2756"/>
                      <a:pt x="3207" y="2608"/>
                      <a:pt x="2824" y="2453"/>
                    </a:cubicBezTo>
                    <a:lnTo>
                      <a:pt x="6614" y="620"/>
                    </a:lnTo>
                    <a:cubicBezTo>
                      <a:pt x="6471" y="580"/>
                      <a:pt x="6320" y="535"/>
                      <a:pt x="6164" y="490"/>
                    </a:cubicBezTo>
                    <a:cubicBezTo>
                      <a:pt x="4040" y="1516"/>
                      <a:pt x="2970" y="2033"/>
                      <a:pt x="2431" y="2297"/>
                    </a:cubicBezTo>
                    <a:cubicBezTo>
                      <a:pt x="2355" y="2266"/>
                      <a:pt x="2275" y="2233"/>
                      <a:pt x="2200" y="2198"/>
                    </a:cubicBezTo>
                    <a:lnTo>
                      <a:pt x="1107" y="1757"/>
                    </a:lnTo>
                    <a:lnTo>
                      <a:pt x="4544" y="93"/>
                    </a:lnTo>
                    <a:cubicBezTo>
                      <a:pt x="4371" y="58"/>
                      <a:pt x="4197" y="27"/>
                      <a:pt x="402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226589" y="1379638"/>
                <a:ext cx="761566" cy="666398"/>
              </a:xfrm>
              <a:custGeom>
                <a:avLst/>
                <a:gdLst/>
                <a:ahLst/>
                <a:cxnLst/>
                <a:rect l="l" t="t" r="r" b="b"/>
                <a:pathLst>
                  <a:path w="23975" h="20979" extrusionOk="0">
                    <a:moveTo>
                      <a:pt x="23645" y="0"/>
                    </a:moveTo>
                    <a:cubicBezTo>
                      <a:pt x="23644" y="0"/>
                      <a:pt x="23642" y="0"/>
                      <a:pt x="23641" y="0"/>
                    </a:cubicBezTo>
                    <a:cubicBezTo>
                      <a:pt x="19449" y="143"/>
                      <a:pt x="15223" y="491"/>
                      <a:pt x="11232" y="1775"/>
                    </a:cubicBezTo>
                    <a:cubicBezTo>
                      <a:pt x="5342" y="3665"/>
                      <a:pt x="0" y="8388"/>
                      <a:pt x="718" y="13452"/>
                    </a:cubicBezTo>
                    <a:cubicBezTo>
                      <a:pt x="718" y="13457"/>
                      <a:pt x="718" y="13466"/>
                      <a:pt x="723" y="13475"/>
                    </a:cubicBezTo>
                    <a:cubicBezTo>
                      <a:pt x="727" y="13502"/>
                      <a:pt x="732" y="13533"/>
                      <a:pt x="737" y="13564"/>
                    </a:cubicBezTo>
                    <a:cubicBezTo>
                      <a:pt x="737" y="13586"/>
                      <a:pt x="741" y="13604"/>
                      <a:pt x="745" y="13627"/>
                    </a:cubicBezTo>
                    <a:cubicBezTo>
                      <a:pt x="749" y="13658"/>
                      <a:pt x="754" y="13685"/>
                      <a:pt x="763" y="13716"/>
                    </a:cubicBezTo>
                    <a:cubicBezTo>
                      <a:pt x="768" y="13755"/>
                      <a:pt x="776" y="13792"/>
                      <a:pt x="780" y="13831"/>
                    </a:cubicBezTo>
                    <a:cubicBezTo>
                      <a:pt x="786" y="13845"/>
                      <a:pt x="790" y="13858"/>
                      <a:pt x="794" y="13876"/>
                    </a:cubicBezTo>
                    <a:cubicBezTo>
                      <a:pt x="803" y="13916"/>
                      <a:pt x="812" y="13961"/>
                      <a:pt x="821" y="14006"/>
                    </a:cubicBezTo>
                    <a:cubicBezTo>
                      <a:pt x="821" y="14010"/>
                      <a:pt x="821" y="14014"/>
                      <a:pt x="825" y="14018"/>
                    </a:cubicBezTo>
                    <a:cubicBezTo>
                      <a:pt x="1214" y="15718"/>
                      <a:pt x="2305" y="17447"/>
                      <a:pt x="4307" y="19111"/>
                    </a:cubicBezTo>
                    <a:cubicBezTo>
                      <a:pt x="4312" y="19115"/>
                      <a:pt x="4317" y="19120"/>
                      <a:pt x="4326" y="19124"/>
                    </a:cubicBezTo>
                    <a:cubicBezTo>
                      <a:pt x="4388" y="19173"/>
                      <a:pt x="4451" y="19227"/>
                      <a:pt x="4513" y="19276"/>
                    </a:cubicBezTo>
                    <a:cubicBezTo>
                      <a:pt x="5890" y="20395"/>
                      <a:pt x="7308" y="20908"/>
                      <a:pt x="8709" y="20970"/>
                    </a:cubicBezTo>
                    <a:cubicBezTo>
                      <a:pt x="8722" y="20970"/>
                      <a:pt x="8740" y="20974"/>
                      <a:pt x="8758" y="20974"/>
                    </a:cubicBezTo>
                    <a:lnTo>
                      <a:pt x="8793" y="20974"/>
                    </a:lnTo>
                    <a:cubicBezTo>
                      <a:pt x="8873" y="20977"/>
                      <a:pt x="8953" y="20978"/>
                      <a:pt x="9033" y="20978"/>
                    </a:cubicBezTo>
                    <a:cubicBezTo>
                      <a:pt x="10690" y="20978"/>
                      <a:pt x="12317" y="20361"/>
                      <a:pt x="13814" y="19396"/>
                    </a:cubicBezTo>
                    <a:cubicBezTo>
                      <a:pt x="13819" y="19396"/>
                      <a:pt x="13819" y="19396"/>
                      <a:pt x="13823" y="19391"/>
                    </a:cubicBezTo>
                    <a:cubicBezTo>
                      <a:pt x="13876" y="19356"/>
                      <a:pt x="13930" y="19320"/>
                      <a:pt x="13988" y="19284"/>
                    </a:cubicBezTo>
                    <a:cubicBezTo>
                      <a:pt x="13996" y="19276"/>
                      <a:pt x="14010" y="19272"/>
                      <a:pt x="14023" y="19262"/>
                    </a:cubicBezTo>
                    <a:cubicBezTo>
                      <a:pt x="14852" y="18704"/>
                      <a:pt x="15646" y="18045"/>
                      <a:pt x="16383" y="17327"/>
                    </a:cubicBezTo>
                    <a:cubicBezTo>
                      <a:pt x="16387" y="17319"/>
                      <a:pt x="16395" y="17313"/>
                      <a:pt x="16404" y="17305"/>
                    </a:cubicBezTo>
                    <a:lnTo>
                      <a:pt x="16400" y="17305"/>
                    </a:lnTo>
                    <a:cubicBezTo>
                      <a:pt x="16640" y="17072"/>
                      <a:pt x="16868" y="16837"/>
                      <a:pt x="17095" y="16591"/>
                    </a:cubicBezTo>
                    <a:cubicBezTo>
                      <a:pt x="18945" y="14594"/>
                      <a:pt x="20560" y="12262"/>
                      <a:pt x="21692" y="9805"/>
                    </a:cubicBezTo>
                    <a:cubicBezTo>
                      <a:pt x="21818" y="9538"/>
                      <a:pt x="22223" y="8223"/>
                      <a:pt x="22651" y="6630"/>
                    </a:cubicBezTo>
                    <a:lnTo>
                      <a:pt x="22655" y="6630"/>
                    </a:lnTo>
                    <a:cubicBezTo>
                      <a:pt x="22776" y="6171"/>
                      <a:pt x="22905" y="5690"/>
                      <a:pt x="23026" y="5213"/>
                    </a:cubicBezTo>
                    <a:lnTo>
                      <a:pt x="23021" y="5213"/>
                    </a:lnTo>
                    <a:cubicBezTo>
                      <a:pt x="23137" y="4749"/>
                      <a:pt x="23248" y="4285"/>
                      <a:pt x="23351" y="3835"/>
                    </a:cubicBezTo>
                    <a:lnTo>
                      <a:pt x="23355" y="3835"/>
                    </a:lnTo>
                    <a:cubicBezTo>
                      <a:pt x="23436" y="3469"/>
                      <a:pt x="23512" y="3113"/>
                      <a:pt x="23583" y="2774"/>
                    </a:cubicBezTo>
                    <a:lnTo>
                      <a:pt x="23579" y="2774"/>
                    </a:lnTo>
                    <a:cubicBezTo>
                      <a:pt x="23600" y="2644"/>
                      <a:pt x="23627" y="2519"/>
                      <a:pt x="23650" y="2395"/>
                    </a:cubicBezTo>
                    <a:cubicBezTo>
                      <a:pt x="23907" y="1018"/>
                      <a:pt x="23974" y="0"/>
                      <a:pt x="2364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167506" y="1383609"/>
                <a:ext cx="702229" cy="605663"/>
              </a:xfrm>
              <a:custGeom>
                <a:avLst/>
                <a:gdLst/>
                <a:ahLst/>
                <a:cxnLst/>
                <a:rect l="l" t="t" r="r" b="b"/>
                <a:pathLst>
                  <a:path w="22107" h="19067" extrusionOk="0">
                    <a:moveTo>
                      <a:pt x="19106" y="0"/>
                    </a:moveTo>
                    <a:cubicBezTo>
                      <a:pt x="18950" y="9"/>
                      <a:pt x="18789" y="18"/>
                      <a:pt x="18637" y="27"/>
                    </a:cubicBezTo>
                    <a:cubicBezTo>
                      <a:pt x="18338" y="2430"/>
                      <a:pt x="18245" y="3184"/>
                      <a:pt x="18219" y="3425"/>
                    </a:cubicBezTo>
                    <a:cubicBezTo>
                      <a:pt x="17425" y="4116"/>
                      <a:pt x="16626" y="4798"/>
                      <a:pt x="15819" y="5471"/>
                    </a:cubicBezTo>
                    <a:cubicBezTo>
                      <a:pt x="16056" y="3710"/>
                      <a:pt x="16332" y="1953"/>
                      <a:pt x="16653" y="200"/>
                    </a:cubicBezTo>
                    <a:lnTo>
                      <a:pt x="16653" y="200"/>
                    </a:lnTo>
                    <a:cubicBezTo>
                      <a:pt x="16488" y="214"/>
                      <a:pt x="16332" y="233"/>
                      <a:pt x="16167" y="254"/>
                    </a:cubicBezTo>
                    <a:cubicBezTo>
                      <a:pt x="15828" y="2132"/>
                      <a:pt x="15534" y="4022"/>
                      <a:pt x="15293" y="5913"/>
                    </a:cubicBezTo>
                    <a:cubicBezTo>
                      <a:pt x="14255" y="6777"/>
                      <a:pt x="13212" y="7633"/>
                      <a:pt x="12168" y="8489"/>
                    </a:cubicBezTo>
                    <a:cubicBezTo>
                      <a:pt x="12498" y="5921"/>
                      <a:pt x="12761" y="3326"/>
                      <a:pt x="12971" y="735"/>
                    </a:cubicBezTo>
                    <a:lnTo>
                      <a:pt x="12971" y="735"/>
                    </a:lnTo>
                    <a:cubicBezTo>
                      <a:pt x="12810" y="768"/>
                      <a:pt x="12650" y="799"/>
                      <a:pt x="12494" y="834"/>
                    </a:cubicBezTo>
                    <a:cubicBezTo>
                      <a:pt x="12275" y="3536"/>
                      <a:pt x="11990" y="6238"/>
                      <a:pt x="11646" y="8917"/>
                    </a:cubicBezTo>
                    <a:cubicBezTo>
                      <a:pt x="10679" y="9711"/>
                      <a:pt x="9711" y="10500"/>
                      <a:pt x="8752" y="11298"/>
                    </a:cubicBezTo>
                    <a:cubicBezTo>
                      <a:pt x="9055" y="8137"/>
                      <a:pt x="9140" y="4945"/>
                      <a:pt x="8998" y="1770"/>
                    </a:cubicBezTo>
                    <a:lnTo>
                      <a:pt x="8998" y="1770"/>
                    </a:lnTo>
                    <a:cubicBezTo>
                      <a:pt x="8841" y="1824"/>
                      <a:pt x="8690" y="1882"/>
                      <a:pt x="8534" y="1935"/>
                    </a:cubicBezTo>
                    <a:cubicBezTo>
                      <a:pt x="8677" y="5182"/>
                      <a:pt x="8578" y="8436"/>
                      <a:pt x="8248" y="11656"/>
                    </a:cubicBezTo>
                    <a:lnTo>
                      <a:pt x="8240" y="11660"/>
                    </a:lnTo>
                    <a:cubicBezTo>
                      <a:pt x="8236" y="11687"/>
                      <a:pt x="8236" y="11709"/>
                      <a:pt x="8236" y="11731"/>
                    </a:cubicBezTo>
                    <a:cubicBezTo>
                      <a:pt x="7865" y="12035"/>
                      <a:pt x="7499" y="12342"/>
                      <a:pt x="7133" y="12650"/>
                    </a:cubicBezTo>
                    <a:cubicBezTo>
                      <a:pt x="6604" y="13100"/>
                      <a:pt x="6063" y="13541"/>
                      <a:pt x="5524" y="13978"/>
                    </a:cubicBezTo>
                    <a:lnTo>
                      <a:pt x="4053" y="4254"/>
                    </a:lnTo>
                    <a:cubicBezTo>
                      <a:pt x="3910" y="4357"/>
                      <a:pt x="3772" y="4459"/>
                      <a:pt x="3629" y="4561"/>
                    </a:cubicBezTo>
                    <a:cubicBezTo>
                      <a:pt x="4571" y="10804"/>
                      <a:pt x="4949" y="13314"/>
                      <a:pt x="5100" y="14321"/>
                    </a:cubicBezTo>
                    <a:cubicBezTo>
                      <a:pt x="4196" y="15048"/>
                      <a:pt x="3281" y="15762"/>
                      <a:pt x="2359" y="16466"/>
                    </a:cubicBezTo>
                    <a:cubicBezTo>
                      <a:pt x="1547" y="13630"/>
                      <a:pt x="883" y="10724"/>
                      <a:pt x="375" y="7812"/>
                    </a:cubicBezTo>
                    <a:cubicBezTo>
                      <a:pt x="241" y="8004"/>
                      <a:pt x="120" y="8195"/>
                      <a:pt x="0" y="8382"/>
                    </a:cubicBezTo>
                    <a:cubicBezTo>
                      <a:pt x="517" y="11210"/>
                      <a:pt x="1168" y="14019"/>
                      <a:pt x="1966" y="16774"/>
                    </a:cubicBezTo>
                    <a:cubicBezTo>
                      <a:pt x="1628" y="17033"/>
                      <a:pt x="1289" y="17291"/>
                      <a:pt x="954" y="17546"/>
                    </a:cubicBezTo>
                    <a:cubicBezTo>
                      <a:pt x="1369" y="18013"/>
                      <a:pt x="1846" y="18482"/>
                      <a:pt x="2394" y="18941"/>
                    </a:cubicBezTo>
                    <a:cubicBezTo>
                      <a:pt x="2965" y="18472"/>
                      <a:pt x="3531" y="18005"/>
                      <a:pt x="4098" y="17532"/>
                    </a:cubicBezTo>
                    <a:cubicBezTo>
                      <a:pt x="5279" y="17723"/>
                      <a:pt x="6452" y="17974"/>
                      <a:pt x="7602" y="18214"/>
                    </a:cubicBezTo>
                    <a:cubicBezTo>
                      <a:pt x="9123" y="18536"/>
                      <a:pt x="10679" y="18861"/>
                      <a:pt x="12257" y="19066"/>
                    </a:cubicBezTo>
                    <a:cubicBezTo>
                      <a:pt x="12444" y="18937"/>
                      <a:pt x="12636" y="18807"/>
                      <a:pt x="12819" y="18665"/>
                    </a:cubicBezTo>
                    <a:cubicBezTo>
                      <a:pt x="11084" y="18472"/>
                      <a:pt x="9368" y="18112"/>
                      <a:pt x="7701" y="17755"/>
                    </a:cubicBezTo>
                    <a:cubicBezTo>
                      <a:pt x="6674" y="17536"/>
                      <a:pt x="5627" y="17318"/>
                      <a:pt x="4565" y="17135"/>
                    </a:cubicBezTo>
                    <a:cubicBezTo>
                      <a:pt x="5351" y="16476"/>
                      <a:pt x="6126" y="15811"/>
                      <a:pt x="6902" y="15151"/>
                    </a:cubicBezTo>
                    <a:cubicBezTo>
                      <a:pt x="9831" y="15249"/>
                      <a:pt x="12770" y="15525"/>
                      <a:pt x="15673" y="15980"/>
                    </a:cubicBezTo>
                    <a:cubicBezTo>
                      <a:pt x="15793" y="15842"/>
                      <a:pt x="15914" y="15700"/>
                      <a:pt x="16033" y="15562"/>
                    </a:cubicBezTo>
                    <a:cubicBezTo>
                      <a:pt x="13185" y="15111"/>
                      <a:pt x="10304" y="14821"/>
                      <a:pt x="7423" y="14706"/>
                    </a:cubicBezTo>
                    <a:cubicBezTo>
                      <a:pt x="7896" y="14299"/>
                      <a:pt x="8369" y="13898"/>
                      <a:pt x="8841" y="13496"/>
                    </a:cubicBezTo>
                    <a:cubicBezTo>
                      <a:pt x="9323" y="13087"/>
                      <a:pt x="9800" y="12667"/>
                      <a:pt x="10273" y="12249"/>
                    </a:cubicBezTo>
                    <a:cubicBezTo>
                      <a:pt x="12939" y="12387"/>
                      <a:pt x="15619" y="12471"/>
                      <a:pt x="18295" y="12494"/>
                    </a:cubicBezTo>
                    <a:cubicBezTo>
                      <a:pt x="18392" y="12337"/>
                      <a:pt x="18486" y="12181"/>
                      <a:pt x="18584" y="12025"/>
                    </a:cubicBezTo>
                    <a:cubicBezTo>
                      <a:pt x="15976" y="12012"/>
                      <a:pt x="13363" y="11936"/>
                      <a:pt x="10763" y="11802"/>
                    </a:cubicBezTo>
                    <a:cubicBezTo>
                      <a:pt x="11713" y="10942"/>
                      <a:pt x="12640" y="10059"/>
                      <a:pt x="13550" y="9168"/>
                    </a:cubicBezTo>
                    <a:cubicBezTo>
                      <a:pt x="15739" y="9055"/>
                      <a:pt x="17941" y="8927"/>
                      <a:pt x="20135" y="8779"/>
                    </a:cubicBezTo>
                    <a:cubicBezTo>
                      <a:pt x="20184" y="8637"/>
                      <a:pt x="20229" y="8472"/>
                      <a:pt x="20283" y="8302"/>
                    </a:cubicBezTo>
                    <a:lnTo>
                      <a:pt x="20283" y="8302"/>
                    </a:lnTo>
                    <a:cubicBezTo>
                      <a:pt x="18209" y="8440"/>
                      <a:pt x="16128" y="8561"/>
                      <a:pt x="14054" y="8672"/>
                    </a:cubicBezTo>
                    <a:cubicBezTo>
                      <a:pt x="14892" y="7843"/>
                      <a:pt x="15721" y="7001"/>
                      <a:pt x="16542" y="6158"/>
                    </a:cubicBezTo>
                    <a:cubicBezTo>
                      <a:pt x="18027" y="6038"/>
                      <a:pt x="19520" y="5890"/>
                      <a:pt x="21005" y="5703"/>
                    </a:cubicBezTo>
                    <a:cubicBezTo>
                      <a:pt x="21045" y="5538"/>
                      <a:pt x="21085" y="5378"/>
                      <a:pt x="21130" y="5208"/>
                    </a:cubicBezTo>
                    <a:lnTo>
                      <a:pt x="21130" y="5208"/>
                    </a:lnTo>
                    <a:cubicBezTo>
                      <a:pt x="19766" y="5390"/>
                      <a:pt x="18402" y="5534"/>
                      <a:pt x="17037" y="5645"/>
                    </a:cubicBezTo>
                    <a:cubicBezTo>
                      <a:pt x="17768" y="4892"/>
                      <a:pt x="18495" y="4133"/>
                      <a:pt x="19226" y="3375"/>
                    </a:cubicBezTo>
                    <a:lnTo>
                      <a:pt x="21652" y="2997"/>
                    </a:lnTo>
                    <a:cubicBezTo>
                      <a:pt x="21678" y="2832"/>
                      <a:pt x="21714" y="2667"/>
                      <a:pt x="21746" y="2506"/>
                    </a:cubicBezTo>
                    <a:lnTo>
                      <a:pt x="21746" y="2506"/>
                    </a:lnTo>
                    <a:cubicBezTo>
                      <a:pt x="20831" y="2653"/>
                      <a:pt x="20198" y="2752"/>
                      <a:pt x="19761" y="2818"/>
                    </a:cubicBezTo>
                    <a:cubicBezTo>
                      <a:pt x="20505" y="2046"/>
                      <a:pt x="21255" y="1276"/>
                      <a:pt x="22004" y="513"/>
                    </a:cubicBezTo>
                    <a:cubicBezTo>
                      <a:pt x="22008" y="509"/>
                      <a:pt x="22013" y="504"/>
                      <a:pt x="22013" y="504"/>
                    </a:cubicBezTo>
                    <a:cubicBezTo>
                      <a:pt x="22106" y="410"/>
                      <a:pt x="22071" y="307"/>
                      <a:pt x="21995" y="245"/>
                    </a:cubicBezTo>
                    <a:cubicBezTo>
                      <a:pt x="21954" y="215"/>
                      <a:pt x="21901" y="196"/>
                      <a:pt x="21848" y="196"/>
                    </a:cubicBezTo>
                    <a:cubicBezTo>
                      <a:pt x="21798" y="196"/>
                      <a:pt x="21748" y="213"/>
                      <a:pt x="21705" y="254"/>
                    </a:cubicBezTo>
                    <a:cubicBezTo>
                      <a:pt x="20738" y="1177"/>
                      <a:pt x="19748" y="2078"/>
                      <a:pt x="18744" y="2961"/>
                    </a:cubicBezTo>
                    <a:lnTo>
                      <a:pt x="18744" y="2961"/>
                    </a:ln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11"/>
            <p:cNvGrpSpPr/>
            <p:nvPr/>
          </p:nvGrpSpPr>
          <p:grpSpPr>
            <a:xfrm>
              <a:off x="-24936" y="2253459"/>
              <a:ext cx="1209290" cy="772865"/>
              <a:chOff x="7591985" y="6024"/>
              <a:chExt cx="786632" cy="502742"/>
            </a:xfrm>
          </p:grpSpPr>
          <p:sp>
            <p:nvSpPr>
              <p:cNvPr id="1089" name="Google Shape;1089;p11"/>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11"/>
          <p:cNvGrpSpPr/>
          <p:nvPr/>
        </p:nvGrpSpPr>
        <p:grpSpPr>
          <a:xfrm>
            <a:off x="-4825" y="-344788"/>
            <a:ext cx="9160807" cy="5497861"/>
            <a:chOff x="-4825" y="-344788"/>
            <a:chExt cx="9160807" cy="5497861"/>
          </a:xfrm>
        </p:grpSpPr>
        <p:sp>
          <p:nvSpPr>
            <p:cNvPr id="1096" name="Google Shape;1096;p11"/>
            <p:cNvSpPr/>
            <p:nvPr/>
          </p:nvSpPr>
          <p:spPr>
            <a:xfrm>
              <a:off x="-4825" y="0"/>
              <a:ext cx="9160807" cy="5153073"/>
            </a:xfrm>
            <a:custGeom>
              <a:avLst/>
              <a:gdLst/>
              <a:ahLst/>
              <a:cxnLst/>
              <a:rect l="l" t="t" r="r" b="b"/>
              <a:pathLst>
                <a:path w="125366" h="70520" extrusionOk="0">
                  <a:moveTo>
                    <a:pt x="117850" y="1"/>
                  </a:moveTo>
                  <a:cubicBezTo>
                    <a:pt x="117835" y="10"/>
                    <a:pt x="117821" y="25"/>
                    <a:pt x="117801" y="39"/>
                  </a:cubicBezTo>
                  <a:cubicBezTo>
                    <a:pt x="117695" y="141"/>
                    <a:pt x="117584" y="241"/>
                    <a:pt x="117474" y="343"/>
                  </a:cubicBezTo>
                  <a:cubicBezTo>
                    <a:pt x="117421" y="390"/>
                    <a:pt x="117363" y="439"/>
                    <a:pt x="117310" y="487"/>
                  </a:cubicBezTo>
                  <a:cubicBezTo>
                    <a:pt x="116448" y="1252"/>
                    <a:pt x="115504" y="2032"/>
                    <a:pt x="114464" y="2808"/>
                  </a:cubicBezTo>
                  <a:cubicBezTo>
                    <a:pt x="111917" y="4715"/>
                    <a:pt x="108807" y="6621"/>
                    <a:pt x="105037" y="8370"/>
                  </a:cubicBezTo>
                  <a:cubicBezTo>
                    <a:pt x="104912" y="8422"/>
                    <a:pt x="104792" y="8479"/>
                    <a:pt x="104666" y="8537"/>
                  </a:cubicBezTo>
                  <a:cubicBezTo>
                    <a:pt x="104479" y="8619"/>
                    <a:pt x="104295" y="8706"/>
                    <a:pt x="104108" y="8788"/>
                  </a:cubicBezTo>
                  <a:cubicBezTo>
                    <a:pt x="102514" y="9496"/>
                    <a:pt x="100805" y="10175"/>
                    <a:pt x="98970" y="10810"/>
                  </a:cubicBezTo>
                  <a:cubicBezTo>
                    <a:pt x="98830" y="10859"/>
                    <a:pt x="98681" y="10906"/>
                    <a:pt x="98537" y="10959"/>
                  </a:cubicBezTo>
                  <a:cubicBezTo>
                    <a:pt x="97916" y="11172"/>
                    <a:pt x="97275" y="11374"/>
                    <a:pt x="96625" y="11576"/>
                  </a:cubicBezTo>
                  <a:cubicBezTo>
                    <a:pt x="96548" y="11605"/>
                    <a:pt x="96466" y="11628"/>
                    <a:pt x="96390" y="11653"/>
                  </a:cubicBezTo>
                  <a:cubicBezTo>
                    <a:pt x="95374" y="11961"/>
                    <a:pt x="94328" y="12259"/>
                    <a:pt x="93250" y="12543"/>
                  </a:cubicBezTo>
                  <a:cubicBezTo>
                    <a:pt x="91594" y="12981"/>
                    <a:pt x="89861" y="13381"/>
                    <a:pt x="88045" y="13743"/>
                  </a:cubicBezTo>
                  <a:cubicBezTo>
                    <a:pt x="86470" y="14061"/>
                    <a:pt x="84829" y="14344"/>
                    <a:pt x="83125" y="14595"/>
                  </a:cubicBezTo>
                  <a:cubicBezTo>
                    <a:pt x="83009" y="14614"/>
                    <a:pt x="82894" y="14628"/>
                    <a:pt x="82778" y="14648"/>
                  </a:cubicBezTo>
                  <a:cubicBezTo>
                    <a:pt x="81761" y="14792"/>
                    <a:pt x="80732" y="14932"/>
                    <a:pt x="79667" y="15052"/>
                  </a:cubicBezTo>
                  <a:cubicBezTo>
                    <a:pt x="79595" y="15061"/>
                    <a:pt x="79523" y="15066"/>
                    <a:pt x="79450" y="15076"/>
                  </a:cubicBezTo>
                  <a:cubicBezTo>
                    <a:pt x="79432" y="15081"/>
                    <a:pt x="79407" y="15081"/>
                    <a:pt x="79388" y="15086"/>
                  </a:cubicBezTo>
                  <a:cubicBezTo>
                    <a:pt x="79292" y="15095"/>
                    <a:pt x="79190" y="15105"/>
                    <a:pt x="79094" y="15115"/>
                  </a:cubicBezTo>
                  <a:cubicBezTo>
                    <a:pt x="77472" y="15297"/>
                    <a:pt x="75796" y="15447"/>
                    <a:pt x="74063" y="15568"/>
                  </a:cubicBezTo>
                  <a:cubicBezTo>
                    <a:pt x="73658" y="15596"/>
                    <a:pt x="73254" y="15621"/>
                    <a:pt x="72850" y="15644"/>
                  </a:cubicBezTo>
                  <a:cubicBezTo>
                    <a:pt x="72758" y="15650"/>
                    <a:pt x="72672" y="15654"/>
                    <a:pt x="72580" y="15664"/>
                  </a:cubicBezTo>
                  <a:cubicBezTo>
                    <a:pt x="71823" y="15707"/>
                    <a:pt x="71054" y="15746"/>
                    <a:pt x="70274" y="15774"/>
                  </a:cubicBezTo>
                  <a:cubicBezTo>
                    <a:pt x="69248" y="15817"/>
                    <a:pt x="68208" y="15852"/>
                    <a:pt x="67149" y="15870"/>
                  </a:cubicBezTo>
                  <a:cubicBezTo>
                    <a:pt x="67076" y="15870"/>
                    <a:pt x="67005" y="15875"/>
                    <a:pt x="66927" y="15875"/>
                  </a:cubicBezTo>
                  <a:cubicBezTo>
                    <a:pt x="66080" y="15890"/>
                    <a:pt x="65218" y="15899"/>
                    <a:pt x="64347" y="15899"/>
                  </a:cubicBezTo>
                  <a:cubicBezTo>
                    <a:pt x="64318" y="15899"/>
                    <a:pt x="64289" y="15904"/>
                    <a:pt x="64260" y="15904"/>
                  </a:cubicBezTo>
                  <a:lnTo>
                    <a:pt x="64023" y="15904"/>
                  </a:lnTo>
                  <a:cubicBezTo>
                    <a:pt x="63099" y="15904"/>
                    <a:pt x="62189" y="15919"/>
                    <a:pt x="61289" y="15943"/>
                  </a:cubicBezTo>
                  <a:cubicBezTo>
                    <a:pt x="59565" y="15981"/>
                    <a:pt x="57890" y="16063"/>
                    <a:pt x="56263" y="16170"/>
                  </a:cubicBezTo>
                  <a:cubicBezTo>
                    <a:pt x="55594" y="16217"/>
                    <a:pt x="54934" y="16266"/>
                    <a:pt x="54283" y="16323"/>
                  </a:cubicBezTo>
                  <a:cubicBezTo>
                    <a:pt x="54240" y="16323"/>
                    <a:pt x="54196" y="16328"/>
                    <a:pt x="54154" y="16333"/>
                  </a:cubicBezTo>
                  <a:cubicBezTo>
                    <a:pt x="54076" y="16337"/>
                    <a:pt x="53999" y="16348"/>
                    <a:pt x="53923" y="16352"/>
                  </a:cubicBezTo>
                  <a:cubicBezTo>
                    <a:pt x="52521" y="16477"/>
                    <a:pt x="51154" y="16626"/>
                    <a:pt x="49825" y="16799"/>
                  </a:cubicBezTo>
                  <a:cubicBezTo>
                    <a:pt x="49652" y="16819"/>
                    <a:pt x="49483" y="16843"/>
                    <a:pt x="49314" y="16868"/>
                  </a:cubicBezTo>
                  <a:cubicBezTo>
                    <a:pt x="49098" y="16896"/>
                    <a:pt x="48881" y="16925"/>
                    <a:pt x="48669" y="16954"/>
                  </a:cubicBezTo>
                  <a:cubicBezTo>
                    <a:pt x="48597" y="16964"/>
                    <a:pt x="48525" y="16973"/>
                    <a:pt x="48452" y="16983"/>
                  </a:cubicBezTo>
                  <a:cubicBezTo>
                    <a:pt x="47278" y="17152"/>
                    <a:pt x="46141" y="17344"/>
                    <a:pt x="45020" y="17546"/>
                  </a:cubicBezTo>
                  <a:cubicBezTo>
                    <a:pt x="44947" y="17561"/>
                    <a:pt x="44876" y="17570"/>
                    <a:pt x="44803" y="17585"/>
                  </a:cubicBezTo>
                  <a:cubicBezTo>
                    <a:pt x="44331" y="17672"/>
                    <a:pt x="43859" y="17763"/>
                    <a:pt x="43396" y="17854"/>
                  </a:cubicBezTo>
                  <a:cubicBezTo>
                    <a:pt x="43310" y="17874"/>
                    <a:pt x="43229" y="17893"/>
                    <a:pt x="43142" y="17908"/>
                  </a:cubicBezTo>
                  <a:cubicBezTo>
                    <a:pt x="42010" y="18139"/>
                    <a:pt x="40903" y="18384"/>
                    <a:pt x="39829" y="18648"/>
                  </a:cubicBezTo>
                  <a:cubicBezTo>
                    <a:pt x="38780" y="18908"/>
                    <a:pt x="37749" y="19179"/>
                    <a:pt x="36752" y="19468"/>
                  </a:cubicBezTo>
                  <a:cubicBezTo>
                    <a:pt x="33320" y="20459"/>
                    <a:pt x="30189" y="21615"/>
                    <a:pt x="27340" y="22890"/>
                  </a:cubicBezTo>
                  <a:cubicBezTo>
                    <a:pt x="27205" y="22948"/>
                    <a:pt x="27065" y="23006"/>
                    <a:pt x="26930" y="23068"/>
                  </a:cubicBezTo>
                  <a:cubicBezTo>
                    <a:pt x="25731" y="23613"/>
                    <a:pt x="24585" y="24181"/>
                    <a:pt x="23483" y="24764"/>
                  </a:cubicBezTo>
                  <a:cubicBezTo>
                    <a:pt x="21985" y="25553"/>
                    <a:pt x="20574" y="26377"/>
                    <a:pt x="19256" y="27219"/>
                  </a:cubicBezTo>
                  <a:cubicBezTo>
                    <a:pt x="19202" y="27253"/>
                    <a:pt x="19149" y="27286"/>
                    <a:pt x="19096" y="27321"/>
                  </a:cubicBezTo>
                  <a:cubicBezTo>
                    <a:pt x="19072" y="27330"/>
                    <a:pt x="19053" y="27344"/>
                    <a:pt x="19034" y="27359"/>
                  </a:cubicBezTo>
                  <a:cubicBezTo>
                    <a:pt x="18442" y="27739"/>
                    <a:pt x="17873" y="28124"/>
                    <a:pt x="17315" y="28510"/>
                  </a:cubicBezTo>
                  <a:cubicBezTo>
                    <a:pt x="17252" y="28553"/>
                    <a:pt x="17185" y="28601"/>
                    <a:pt x="17122" y="28644"/>
                  </a:cubicBezTo>
                  <a:cubicBezTo>
                    <a:pt x="16655" y="28972"/>
                    <a:pt x="16193" y="29304"/>
                    <a:pt x="15750" y="29637"/>
                  </a:cubicBezTo>
                  <a:cubicBezTo>
                    <a:pt x="15543" y="29790"/>
                    <a:pt x="15340" y="29944"/>
                    <a:pt x="15138" y="30103"/>
                  </a:cubicBezTo>
                  <a:cubicBezTo>
                    <a:pt x="14989" y="30214"/>
                    <a:pt x="14840" y="30330"/>
                    <a:pt x="14696" y="30441"/>
                  </a:cubicBezTo>
                  <a:cubicBezTo>
                    <a:pt x="13738" y="31197"/>
                    <a:pt x="12837" y="31952"/>
                    <a:pt x="11989" y="32708"/>
                  </a:cubicBezTo>
                  <a:cubicBezTo>
                    <a:pt x="11932" y="32761"/>
                    <a:pt x="11878" y="32810"/>
                    <a:pt x="11826" y="32862"/>
                  </a:cubicBezTo>
                  <a:cubicBezTo>
                    <a:pt x="10440" y="34114"/>
                    <a:pt x="9202" y="35361"/>
                    <a:pt x="8104" y="36579"/>
                  </a:cubicBezTo>
                  <a:cubicBezTo>
                    <a:pt x="8051" y="36642"/>
                    <a:pt x="7998" y="36699"/>
                    <a:pt x="7945" y="36757"/>
                  </a:cubicBezTo>
                  <a:cubicBezTo>
                    <a:pt x="7107" y="37697"/>
                    <a:pt x="6347" y="38621"/>
                    <a:pt x="5663" y="39512"/>
                  </a:cubicBezTo>
                  <a:cubicBezTo>
                    <a:pt x="1387" y="45068"/>
                    <a:pt x="0" y="49415"/>
                    <a:pt x="0" y="49415"/>
                  </a:cubicBezTo>
                  <a:lnTo>
                    <a:pt x="0" y="70519"/>
                  </a:lnTo>
                  <a:lnTo>
                    <a:pt x="125366" y="70519"/>
                  </a:lnTo>
                  <a:lnTo>
                    <a:pt x="125366" y="1"/>
                  </a:ln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5114823" y="1055159"/>
              <a:ext cx="340807" cy="465421"/>
            </a:xfrm>
            <a:custGeom>
              <a:avLst/>
              <a:gdLst/>
              <a:ahLst/>
              <a:cxnLst/>
              <a:rect l="l" t="t" r="r" b="b"/>
              <a:pathLst>
                <a:path w="10729" h="14652" extrusionOk="0">
                  <a:moveTo>
                    <a:pt x="6997" y="0"/>
                  </a:moveTo>
                  <a:cubicBezTo>
                    <a:pt x="6802" y="0"/>
                    <a:pt x="6608" y="29"/>
                    <a:pt x="6421" y="90"/>
                  </a:cubicBezTo>
                  <a:cubicBezTo>
                    <a:pt x="5092" y="518"/>
                    <a:pt x="4726" y="2167"/>
                    <a:pt x="4022" y="3366"/>
                  </a:cubicBezTo>
                  <a:cubicBezTo>
                    <a:pt x="3608" y="4084"/>
                    <a:pt x="3019" y="4691"/>
                    <a:pt x="2604" y="5409"/>
                  </a:cubicBezTo>
                  <a:cubicBezTo>
                    <a:pt x="2305" y="5922"/>
                    <a:pt x="2100" y="6484"/>
                    <a:pt x="1900" y="7045"/>
                  </a:cubicBezTo>
                  <a:cubicBezTo>
                    <a:pt x="963" y="9653"/>
                    <a:pt x="5" y="11883"/>
                    <a:pt x="0" y="14652"/>
                  </a:cubicBezTo>
                  <a:cubicBezTo>
                    <a:pt x="0" y="14576"/>
                    <a:pt x="3861" y="12159"/>
                    <a:pt x="4232" y="11776"/>
                  </a:cubicBezTo>
                  <a:cubicBezTo>
                    <a:pt x="5271" y="10701"/>
                    <a:pt x="6336" y="9591"/>
                    <a:pt x="6907" y="8204"/>
                  </a:cubicBezTo>
                  <a:cubicBezTo>
                    <a:pt x="6938" y="8124"/>
                    <a:pt x="6973" y="8040"/>
                    <a:pt x="7005" y="7955"/>
                  </a:cubicBezTo>
                  <a:cubicBezTo>
                    <a:pt x="7219" y="7366"/>
                    <a:pt x="7366" y="6747"/>
                    <a:pt x="7621" y="6171"/>
                  </a:cubicBezTo>
                  <a:cubicBezTo>
                    <a:pt x="8458" y="4299"/>
                    <a:pt x="10728" y="2319"/>
                    <a:pt x="8450" y="526"/>
                  </a:cubicBezTo>
                  <a:cubicBezTo>
                    <a:pt x="8038" y="202"/>
                    <a:pt x="7515" y="0"/>
                    <a:pt x="699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115077" y="1059384"/>
              <a:ext cx="288712" cy="459640"/>
            </a:xfrm>
            <a:custGeom>
              <a:avLst/>
              <a:gdLst/>
              <a:ahLst/>
              <a:cxnLst/>
              <a:rect l="l" t="t" r="r" b="b"/>
              <a:pathLst>
                <a:path w="9089" h="14470" extrusionOk="0">
                  <a:moveTo>
                    <a:pt x="7728" y="1"/>
                  </a:moveTo>
                  <a:cubicBezTo>
                    <a:pt x="7683" y="95"/>
                    <a:pt x="7634" y="184"/>
                    <a:pt x="7594" y="278"/>
                  </a:cubicBezTo>
                  <a:cubicBezTo>
                    <a:pt x="7461" y="550"/>
                    <a:pt x="7340" y="835"/>
                    <a:pt x="7242" y="1116"/>
                  </a:cubicBezTo>
                  <a:lnTo>
                    <a:pt x="4590" y="2087"/>
                  </a:lnTo>
                  <a:cubicBezTo>
                    <a:pt x="4536" y="2200"/>
                    <a:pt x="4483" y="2311"/>
                    <a:pt x="4429" y="2427"/>
                  </a:cubicBezTo>
                  <a:cubicBezTo>
                    <a:pt x="5909" y="1887"/>
                    <a:pt x="6707" y="1593"/>
                    <a:pt x="7131" y="1437"/>
                  </a:cubicBezTo>
                  <a:lnTo>
                    <a:pt x="7131" y="1437"/>
                  </a:lnTo>
                  <a:cubicBezTo>
                    <a:pt x="7010" y="1807"/>
                    <a:pt x="6912" y="2173"/>
                    <a:pt x="6805" y="2525"/>
                  </a:cubicBezTo>
                  <a:lnTo>
                    <a:pt x="3760" y="3635"/>
                  </a:lnTo>
                  <a:cubicBezTo>
                    <a:pt x="3670" y="3764"/>
                    <a:pt x="3577" y="3894"/>
                    <a:pt x="3483" y="4019"/>
                  </a:cubicBezTo>
                  <a:cubicBezTo>
                    <a:pt x="5347" y="3336"/>
                    <a:pt x="6261" y="3007"/>
                    <a:pt x="6707" y="2842"/>
                  </a:cubicBezTo>
                  <a:lnTo>
                    <a:pt x="6707" y="2842"/>
                  </a:lnTo>
                  <a:cubicBezTo>
                    <a:pt x="6623" y="3095"/>
                    <a:pt x="6529" y="3340"/>
                    <a:pt x="6417" y="3573"/>
                  </a:cubicBezTo>
                  <a:cubicBezTo>
                    <a:pt x="6346" y="3719"/>
                    <a:pt x="6270" y="3863"/>
                    <a:pt x="6181" y="4001"/>
                  </a:cubicBezTo>
                  <a:lnTo>
                    <a:pt x="2569" y="5320"/>
                  </a:lnTo>
                  <a:cubicBezTo>
                    <a:pt x="2507" y="5431"/>
                    <a:pt x="2444" y="5548"/>
                    <a:pt x="2386" y="5668"/>
                  </a:cubicBezTo>
                  <a:cubicBezTo>
                    <a:pt x="4419" y="4928"/>
                    <a:pt x="5423" y="4558"/>
                    <a:pt x="5922" y="4375"/>
                  </a:cubicBezTo>
                  <a:lnTo>
                    <a:pt x="5922" y="4375"/>
                  </a:lnTo>
                  <a:cubicBezTo>
                    <a:pt x="5891" y="4415"/>
                    <a:pt x="5864" y="4456"/>
                    <a:pt x="5833" y="4495"/>
                  </a:cubicBezTo>
                  <a:cubicBezTo>
                    <a:pt x="5596" y="4789"/>
                    <a:pt x="5339" y="5075"/>
                    <a:pt x="5088" y="5383"/>
                  </a:cubicBezTo>
                  <a:cubicBezTo>
                    <a:pt x="4985" y="5503"/>
                    <a:pt x="4888" y="5628"/>
                    <a:pt x="4790" y="5758"/>
                  </a:cubicBezTo>
                  <a:lnTo>
                    <a:pt x="1936" y="6801"/>
                  </a:lnTo>
                  <a:cubicBezTo>
                    <a:pt x="1919" y="6836"/>
                    <a:pt x="1905" y="6876"/>
                    <a:pt x="1892" y="6912"/>
                  </a:cubicBezTo>
                  <a:cubicBezTo>
                    <a:pt x="1869" y="6983"/>
                    <a:pt x="1843" y="7055"/>
                    <a:pt x="1816" y="7126"/>
                  </a:cubicBezTo>
                  <a:cubicBezTo>
                    <a:pt x="3394" y="6546"/>
                    <a:pt x="4156" y="6270"/>
                    <a:pt x="4526" y="6132"/>
                  </a:cubicBezTo>
                  <a:lnTo>
                    <a:pt x="4526" y="6132"/>
                  </a:lnTo>
                  <a:cubicBezTo>
                    <a:pt x="4483" y="6207"/>
                    <a:pt x="4433" y="6283"/>
                    <a:pt x="4388" y="6359"/>
                  </a:cubicBezTo>
                  <a:cubicBezTo>
                    <a:pt x="4205" y="6680"/>
                    <a:pt x="4036" y="7010"/>
                    <a:pt x="3876" y="7341"/>
                  </a:cubicBezTo>
                  <a:lnTo>
                    <a:pt x="1410" y="8240"/>
                  </a:lnTo>
                  <a:cubicBezTo>
                    <a:pt x="1370" y="8347"/>
                    <a:pt x="1330" y="8454"/>
                    <a:pt x="1289" y="8567"/>
                  </a:cubicBezTo>
                  <a:cubicBezTo>
                    <a:pt x="2761" y="8026"/>
                    <a:pt x="3417" y="7786"/>
                    <a:pt x="3711" y="7679"/>
                  </a:cubicBezTo>
                  <a:lnTo>
                    <a:pt x="3711" y="7679"/>
                  </a:lnTo>
                  <a:cubicBezTo>
                    <a:pt x="3586" y="7942"/>
                    <a:pt x="3470" y="8201"/>
                    <a:pt x="3349" y="8460"/>
                  </a:cubicBezTo>
                  <a:lnTo>
                    <a:pt x="3176" y="8843"/>
                  </a:lnTo>
                  <a:lnTo>
                    <a:pt x="902" y="9672"/>
                  </a:lnTo>
                  <a:cubicBezTo>
                    <a:pt x="866" y="9779"/>
                    <a:pt x="830" y="9886"/>
                    <a:pt x="795" y="9993"/>
                  </a:cubicBezTo>
                  <a:cubicBezTo>
                    <a:pt x="2190" y="9485"/>
                    <a:pt x="2775" y="9271"/>
                    <a:pt x="3024" y="9182"/>
                  </a:cubicBezTo>
                  <a:lnTo>
                    <a:pt x="3024" y="9182"/>
                  </a:lnTo>
                  <a:cubicBezTo>
                    <a:pt x="2899" y="9454"/>
                    <a:pt x="2730" y="9824"/>
                    <a:pt x="2497" y="10337"/>
                  </a:cubicBezTo>
                  <a:lnTo>
                    <a:pt x="474" y="11076"/>
                  </a:lnTo>
                  <a:cubicBezTo>
                    <a:pt x="447" y="11179"/>
                    <a:pt x="420" y="11286"/>
                    <a:pt x="394" y="11389"/>
                  </a:cubicBezTo>
                  <a:cubicBezTo>
                    <a:pt x="1651" y="10930"/>
                    <a:pt x="2145" y="10747"/>
                    <a:pt x="2347" y="10675"/>
                  </a:cubicBezTo>
                  <a:lnTo>
                    <a:pt x="2347" y="10675"/>
                  </a:lnTo>
                  <a:cubicBezTo>
                    <a:pt x="2164" y="11068"/>
                    <a:pt x="1976" y="11460"/>
                    <a:pt x="1785" y="11848"/>
                  </a:cubicBezTo>
                  <a:lnTo>
                    <a:pt x="175" y="12436"/>
                  </a:lnTo>
                  <a:cubicBezTo>
                    <a:pt x="157" y="12535"/>
                    <a:pt x="143" y="12633"/>
                    <a:pt x="126" y="12735"/>
                  </a:cubicBezTo>
                  <a:cubicBezTo>
                    <a:pt x="1106" y="12374"/>
                    <a:pt x="1472" y="12240"/>
                    <a:pt x="1606" y="12191"/>
                  </a:cubicBezTo>
                  <a:lnTo>
                    <a:pt x="1606" y="12191"/>
                  </a:lnTo>
                  <a:cubicBezTo>
                    <a:pt x="1526" y="12348"/>
                    <a:pt x="1441" y="12504"/>
                    <a:pt x="1357" y="12660"/>
                  </a:cubicBezTo>
                  <a:cubicBezTo>
                    <a:pt x="1213" y="12914"/>
                    <a:pt x="1067" y="13168"/>
                    <a:pt x="906" y="13418"/>
                  </a:cubicBezTo>
                  <a:lnTo>
                    <a:pt x="19" y="13739"/>
                  </a:lnTo>
                  <a:cubicBezTo>
                    <a:pt x="9" y="13837"/>
                    <a:pt x="5" y="13930"/>
                    <a:pt x="1" y="14029"/>
                  </a:cubicBezTo>
                  <a:cubicBezTo>
                    <a:pt x="456" y="13864"/>
                    <a:pt x="603" y="13810"/>
                    <a:pt x="652" y="13792"/>
                  </a:cubicBezTo>
                  <a:lnTo>
                    <a:pt x="652" y="13792"/>
                  </a:lnTo>
                  <a:cubicBezTo>
                    <a:pt x="474" y="14033"/>
                    <a:pt x="283" y="14265"/>
                    <a:pt x="60" y="14469"/>
                  </a:cubicBezTo>
                  <a:lnTo>
                    <a:pt x="60" y="14469"/>
                  </a:lnTo>
                  <a:cubicBezTo>
                    <a:pt x="73" y="14456"/>
                    <a:pt x="90" y="14447"/>
                    <a:pt x="104" y="14434"/>
                  </a:cubicBezTo>
                  <a:cubicBezTo>
                    <a:pt x="367" y="14212"/>
                    <a:pt x="589" y="13948"/>
                    <a:pt x="795" y="13681"/>
                  </a:cubicBezTo>
                  <a:cubicBezTo>
                    <a:pt x="826" y="13640"/>
                    <a:pt x="857" y="13601"/>
                    <a:pt x="884" y="13560"/>
                  </a:cubicBezTo>
                  <a:lnTo>
                    <a:pt x="973" y="13846"/>
                  </a:lnTo>
                  <a:cubicBezTo>
                    <a:pt x="1044" y="13796"/>
                    <a:pt x="1125" y="13747"/>
                    <a:pt x="1201" y="13698"/>
                  </a:cubicBezTo>
                  <a:cubicBezTo>
                    <a:pt x="1129" y="13463"/>
                    <a:pt x="1093" y="13346"/>
                    <a:pt x="1075" y="13288"/>
                  </a:cubicBezTo>
                  <a:cubicBezTo>
                    <a:pt x="1205" y="13097"/>
                    <a:pt x="1330" y="12905"/>
                    <a:pt x="1446" y="12708"/>
                  </a:cubicBezTo>
                  <a:cubicBezTo>
                    <a:pt x="1540" y="12562"/>
                    <a:pt x="1624" y="12414"/>
                    <a:pt x="1713" y="12267"/>
                  </a:cubicBezTo>
                  <a:lnTo>
                    <a:pt x="1995" y="13181"/>
                  </a:lnTo>
                  <a:cubicBezTo>
                    <a:pt x="2069" y="13128"/>
                    <a:pt x="2145" y="13078"/>
                    <a:pt x="2226" y="13029"/>
                  </a:cubicBezTo>
                  <a:cubicBezTo>
                    <a:pt x="2026" y="12379"/>
                    <a:pt x="1931" y="12084"/>
                    <a:pt x="1892" y="11950"/>
                  </a:cubicBezTo>
                  <a:cubicBezTo>
                    <a:pt x="2102" y="11580"/>
                    <a:pt x="2302" y="11201"/>
                    <a:pt x="2497" y="10827"/>
                  </a:cubicBezTo>
                  <a:lnTo>
                    <a:pt x="3015" y="12508"/>
                  </a:lnTo>
                  <a:cubicBezTo>
                    <a:pt x="3091" y="12455"/>
                    <a:pt x="3166" y="12405"/>
                    <a:pt x="3242" y="12352"/>
                  </a:cubicBezTo>
                  <a:cubicBezTo>
                    <a:pt x="2890" y="11201"/>
                    <a:pt x="2738" y="10707"/>
                    <a:pt x="2672" y="10488"/>
                  </a:cubicBezTo>
                  <a:cubicBezTo>
                    <a:pt x="2761" y="10319"/>
                    <a:pt x="2931" y="9979"/>
                    <a:pt x="3265" y="9324"/>
                  </a:cubicBezTo>
                  <a:lnTo>
                    <a:pt x="4022" y="11808"/>
                  </a:lnTo>
                  <a:cubicBezTo>
                    <a:pt x="4121" y="11736"/>
                    <a:pt x="4188" y="11683"/>
                    <a:pt x="4224" y="11643"/>
                  </a:cubicBezTo>
                  <a:cubicBezTo>
                    <a:pt x="4228" y="11638"/>
                    <a:pt x="4236" y="11629"/>
                    <a:pt x="4246" y="11621"/>
                  </a:cubicBezTo>
                  <a:cubicBezTo>
                    <a:pt x="3742" y="9979"/>
                    <a:pt x="3528" y="9280"/>
                    <a:pt x="3434" y="8985"/>
                  </a:cubicBezTo>
                  <a:cubicBezTo>
                    <a:pt x="3497" y="8865"/>
                    <a:pt x="3563" y="8736"/>
                    <a:pt x="3635" y="8598"/>
                  </a:cubicBezTo>
                  <a:cubicBezTo>
                    <a:pt x="3764" y="8343"/>
                    <a:pt x="3898" y="8085"/>
                    <a:pt x="4032" y="7831"/>
                  </a:cubicBezTo>
                  <a:lnTo>
                    <a:pt x="4964" y="10868"/>
                  </a:lnTo>
                  <a:cubicBezTo>
                    <a:pt x="5030" y="10792"/>
                    <a:pt x="5102" y="10716"/>
                    <a:pt x="5168" y="10640"/>
                  </a:cubicBezTo>
                  <a:cubicBezTo>
                    <a:pt x="4571" y="8691"/>
                    <a:pt x="4317" y="7857"/>
                    <a:pt x="4205" y="7505"/>
                  </a:cubicBezTo>
                  <a:cubicBezTo>
                    <a:pt x="4380" y="7189"/>
                    <a:pt x="4557" y="6881"/>
                    <a:pt x="4750" y="6582"/>
                  </a:cubicBezTo>
                  <a:cubicBezTo>
                    <a:pt x="4777" y="6538"/>
                    <a:pt x="4808" y="6493"/>
                    <a:pt x="4835" y="6453"/>
                  </a:cubicBezTo>
                  <a:lnTo>
                    <a:pt x="5864" y="9815"/>
                  </a:lnTo>
                  <a:cubicBezTo>
                    <a:pt x="5931" y="9726"/>
                    <a:pt x="5998" y="9637"/>
                    <a:pt x="6061" y="9547"/>
                  </a:cubicBezTo>
                  <a:cubicBezTo>
                    <a:pt x="5414" y="7448"/>
                    <a:pt x="5146" y="6560"/>
                    <a:pt x="5030" y="6186"/>
                  </a:cubicBezTo>
                  <a:cubicBezTo>
                    <a:pt x="5244" y="5918"/>
                    <a:pt x="5489" y="5668"/>
                    <a:pt x="5744" y="5414"/>
                  </a:cubicBezTo>
                  <a:lnTo>
                    <a:pt x="6693" y="8518"/>
                  </a:lnTo>
                  <a:cubicBezTo>
                    <a:pt x="6751" y="8401"/>
                    <a:pt x="6810" y="8281"/>
                    <a:pt x="6863" y="8160"/>
                  </a:cubicBezTo>
                  <a:cubicBezTo>
                    <a:pt x="6315" y="6382"/>
                    <a:pt x="6065" y="5571"/>
                    <a:pt x="5954" y="5200"/>
                  </a:cubicBezTo>
                  <a:cubicBezTo>
                    <a:pt x="6061" y="5089"/>
                    <a:pt x="6163" y="4977"/>
                    <a:pt x="6270" y="4865"/>
                  </a:cubicBezTo>
                  <a:cubicBezTo>
                    <a:pt x="6403" y="4719"/>
                    <a:pt x="6533" y="4563"/>
                    <a:pt x="6658" y="4398"/>
                  </a:cubicBezTo>
                  <a:lnTo>
                    <a:pt x="7362" y="6698"/>
                  </a:lnTo>
                  <a:cubicBezTo>
                    <a:pt x="7407" y="6560"/>
                    <a:pt x="7456" y="6417"/>
                    <a:pt x="7514" y="6283"/>
                  </a:cubicBezTo>
                  <a:cubicBezTo>
                    <a:pt x="7152" y="5116"/>
                    <a:pt x="6957" y="4474"/>
                    <a:pt x="6850" y="4121"/>
                  </a:cubicBezTo>
                  <a:cubicBezTo>
                    <a:pt x="6899" y="4040"/>
                    <a:pt x="6952" y="3960"/>
                    <a:pt x="6997" y="3876"/>
                  </a:cubicBezTo>
                  <a:cubicBezTo>
                    <a:pt x="7171" y="3568"/>
                    <a:pt x="7309" y="3252"/>
                    <a:pt x="7434" y="2935"/>
                  </a:cubicBezTo>
                  <a:lnTo>
                    <a:pt x="8107" y="5124"/>
                  </a:lnTo>
                  <a:cubicBezTo>
                    <a:pt x="8165" y="5026"/>
                    <a:pt x="8228" y="4923"/>
                    <a:pt x="8290" y="4821"/>
                  </a:cubicBezTo>
                  <a:cubicBezTo>
                    <a:pt x="7934" y="3657"/>
                    <a:pt x="7720" y="2957"/>
                    <a:pt x="7590" y="2538"/>
                  </a:cubicBezTo>
                  <a:cubicBezTo>
                    <a:pt x="7697" y="2248"/>
                    <a:pt x="7800" y="1963"/>
                    <a:pt x="7907" y="1686"/>
                  </a:cubicBezTo>
                  <a:cubicBezTo>
                    <a:pt x="7977" y="1517"/>
                    <a:pt x="8049" y="1352"/>
                    <a:pt x="8125" y="1192"/>
                  </a:cubicBezTo>
                  <a:lnTo>
                    <a:pt x="8914" y="3769"/>
                  </a:lnTo>
                  <a:cubicBezTo>
                    <a:pt x="8977" y="3657"/>
                    <a:pt x="9035" y="3542"/>
                    <a:pt x="9088" y="3430"/>
                  </a:cubicBezTo>
                  <a:cubicBezTo>
                    <a:pt x="8673" y="2079"/>
                    <a:pt x="8437" y="1299"/>
                    <a:pt x="8299" y="852"/>
                  </a:cubicBezTo>
                  <a:cubicBezTo>
                    <a:pt x="8330" y="799"/>
                    <a:pt x="8356" y="745"/>
                    <a:pt x="8388" y="692"/>
                  </a:cubicBezTo>
                  <a:cubicBezTo>
                    <a:pt x="8432" y="612"/>
                    <a:pt x="8477" y="536"/>
                    <a:pt x="8526" y="461"/>
                  </a:cubicBezTo>
                  <a:cubicBezTo>
                    <a:pt x="8500" y="438"/>
                    <a:pt x="8477" y="420"/>
                    <a:pt x="8450" y="398"/>
                  </a:cubicBezTo>
                  <a:cubicBezTo>
                    <a:pt x="8232" y="229"/>
                    <a:pt x="7987" y="95"/>
                    <a:pt x="7728" y="1"/>
                  </a:cubicBezTo>
                  <a:close/>
                  <a:moveTo>
                    <a:pt x="60" y="14469"/>
                  </a:moveTo>
                  <a:lnTo>
                    <a:pt x="60" y="14469"/>
                  </a:lnTo>
                  <a:cubicBezTo>
                    <a:pt x="59" y="14469"/>
                    <a:pt x="59" y="14469"/>
                    <a:pt x="59" y="14470"/>
                  </a:cubicBezTo>
                  <a:cubicBezTo>
                    <a:pt x="59" y="14469"/>
                    <a:pt x="59" y="14469"/>
                    <a:pt x="60" y="1446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5306303" y="1209283"/>
              <a:ext cx="227914" cy="348748"/>
            </a:xfrm>
            <a:custGeom>
              <a:avLst/>
              <a:gdLst/>
              <a:ahLst/>
              <a:cxnLst/>
              <a:rect l="l" t="t" r="r" b="b"/>
              <a:pathLst>
                <a:path w="7175" h="10979" extrusionOk="0">
                  <a:moveTo>
                    <a:pt x="3615" y="0"/>
                  </a:moveTo>
                  <a:cubicBezTo>
                    <a:pt x="3179" y="0"/>
                    <a:pt x="2694" y="79"/>
                    <a:pt x="2159" y="249"/>
                  </a:cubicBezTo>
                  <a:cubicBezTo>
                    <a:pt x="2154" y="249"/>
                    <a:pt x="2154" y="249"/>
                    <a:pt x="2149" y="253"/>
                  </a:cubicBezTo>
                  <a:cubicBezTo>
                    <a:pt x="2118" y="263"/>
                    <a:pt x="2087" y="272"/>
                    <a:pt x="2056" y="284"/>
                  </a:cubicBezTo>
                  <a:cubicBezTo>
                    <a:pt x="1379" y="508"/>
                    <a:pt x="897" y="878"/>
                    <a:pt x="576" y="1342"/>
                  </a:cubicBezTo>
                  <a:cubicBezTo>
                    <a:pt x="571" y="1346"/>
                    <a:pt x="566" y="1350"/>
                    <a:pt x="562" y="1355"/>
                  </a:cubicBezTo>
                  <a:cubicBezTo>
                    <a:pt x="558" y="1360"/>
                    <a:pt x="558" y="1364"/>
                    <a:pt x="553" y="1368"/>
                  </a:cubicBezTo>
                  <a:cubicBezTo>
                    <a:pt x="156" y="1948"/>
                    <a:pt x="0" y="2661"/>
                    <a:pt x="0" y="3414"/>
                  </a:cubicBezTo>
                  <a:lnTo>
                    <a:pt x="0" y="3420"/>
                  </a:lnTo>
                  <a:cubicBezTo>
                    <a:pt x="0" y="3447"/>
                    <a:pt x="0" y="3473"/>
                    <a:pt x="5" y="3495"/>
                  </a:cubicBezTo>
                  <a:lnTo>
                    <a:pt x="5" y="3517"/>
                  </a:lnTo>
                  <a:cubicBezTo>
                    <a:pt x="14" y="3918"/>
                    <a:pt x="62" y="4329"/>
                    <a:pt x="148" y="4735"/>
                  </a:cubicBezTo>
                  <a:cubicBezTo>
                    <a:pt x="152" y="4739"/>
                    <a:pt x="152" y="4744"/>
                    <a:pt x="152" y="4748"/>
                  </a:cubicBezTo>
                  <a:cubicBezTo>
                    <a:pt x="179" y="4877"/>
                    <a:pt x="210" y="5007"/>
                    <a:pt x="245" y="5136"/>
                  </a:cubicBezTo>
                  <a:cubicBezTo>
                    <a:pt x="522" y="6197"/>
                    <a:pt x="963" y="7250"/>
                    <a:pt x="1552" y="8168"/>
                  </a:cubicBezTo>
                  <a:cubicBezTo>
                    <a:pt x="1619" y="8266"/>
                    <a:pt x="1976" y="8690"/>
                    <a:pt x="2422" y="9180"/>
                  </a:cubicBezTo>
                  <a:cubicBezTo>
                    <a:pt x="2550" y="9322"/>
                    <a:pt x="2689" y="9470"/>
                    <a:pt x="2823" y="9612"/>
                  </a:cubicBezTo>
                  <a:cubicBezTo>
                    <a:pt x="2957" y="9751"/>
                    <a:pt x="3091" y="9889"/>
                    <a:pt x="3219" y="10022"/>
                  </a:cubicBezTo>
                  <a:cubicBezTo>
                    <a:pt x="3326" y="10129"/>
                    <a:pt x="3429" y="10232"/>
                    <a:pt x="3532" y="10331"/>
                  </a:cubicBezTo>
                  <a:lnTo>
                    <a:pt x="3532" y="10326"/>
                  </a:lnTo>
                  <a:cubicBezTo>
                    <a:pt x="3572" y="10366"/>
                    <a:pt x="3608" y="10402"/>
                    <a:pt x="3643" y="10433"/>
                  </a:cubicBezTo>
                  <a:cubicBezTo>
                    <a:pt x="3988" y="10755"/>
                    <a:pt x="4277" y="10979"/>
                    <a:pt x="4403" y="10979"/>
                  </a:cubicBezTo>
                  <a:cubicBezTo>
                    <a:pt x="4429" y="10979"/>
                    <a:pt x="4448" y="10970"/>
                    <a:pt x="4459" y="10950"/>
                  </a:cubicBezTo>
                  <a:cubicBezTo>
                    <a:pt x="5320" y="9497"/>
                    <a:pt x="6114" y="7985"/>
                    <a:pt x="6546" y="6353"/>
                  </a:cubicBezTo>
                  <a:cubicBezTo>
                    <a:pt x="7174" y="3945"/>
                    <a:pt x="6729" y="1109"/>
                    <a:pt x="4856" y="253"/>
                  </a:cubicBezTo>
                  <a:lnTo>
                    <a:pt x="4847" y="253"/>
                  </a:lnTo>
                  <a:cubicBezTo>
                    <a:pt x="4838" y="249"/>
                    <a:pt x="4824" y="241"/>
                    <a:pt x="4811" y="236"/>
                  </a:cubicBezTo>
                  <a:cubicBezTo>
                    <a:pt x="4807" y="236"/>
                    <a:pt x="4798" y="231"/>
                    <a:pt x="4789" y="227"/>
                  </a:cubicBezTo>
                  <a:cubicBezTo>
                    <a:pt x="4780" y="222"/>
                    <a:pt x="4766" y="218"/>
                    <a:pt x="4758" y="214"/>
                  </a:cubicBezTo>
                  <a:cubicBezTo>
                    <a:pt x="4740" y="209"/>
                    <a:pt x="4727" y="200"/>
                    <a:pt x="4713" y="196"/>
                  </a:cubicBezTo>
                  <a:cubicBezTo>
                    <a:pt x="4709" y="196"/>
                    <a:pt x="4700" y="191"/>
                    <a:pt x="4696" y="191"/>
                  </a:cubicBezTo>
                  <a:cubicBezTo>
                    <a:pt x="4678" y="183"/>
                    <a:pt x="4664" y="177"/>
                    <a:pt x="4647" y="169"/>
                  </a:cubicBezTo>
                  <a:lnTo>
                    <a:pt x="4642" y="169"/>
                  </a:lnTo>
                  <a:cubicBezTo>
                    <a:pt x="4334" y="59"/>
                    <a:pt x="3993" y="0"/>
                    <a:pt x="361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5306430" y="1210966"/>
              <a:ext cx="216193" cy="346048"/>
            </a:xfrm>
            <a:custGeom>
              <a:avLst/>
              <a:gdLst/>
              <a:ahLst/>
              <a:cxnLst/>
              <a:rect l="l" t="t" r="r" b="b"/>
              <a:pathLst>
                <a:path w="6806" h="10894" extrusionOk="0">
                  <a:moveTo>
                    <a:pt x="2966" y="0"/>
                  </a:moveTo>
                  <a:cubicBezTo>
                    <a:pt x="2716" y="40"/>
                    <a:pt x="2453" y="103"/>
                    <a:pt x="2181" y="188"/>
                  </a:cubicBezTo>
                  <a:cubicBezTo>
                    <a:pt x="2217" y="482"/>
                    <a:pt x="2252" y="776"/>
                    <a:pt x="2293" y="1070"/>
                  </a:cubicBezTo>
                  <a:cubicBezTo>
                    <a:pt x="1967" y="1431"/>
                    <a:pt x="1628" y="1774"/>
                    <a:pt x="1299" y="2114"/>
                  </a:cubicBezTo>
                  <a:cubicBezTo>
                    <a:pt x="861" y="2559"/>
                    <a:pt x="416" y="3019"/>
                    <a:pt x="1" y="3509"/>
                  </a:cubicBezTo>
                  <a:cubicBezTo>
                    <a:pt x="5" y="3602"/>
                    <a:pt x="10" y="3696"/>
                    <a:pt x="19" y="3785"/>
                  </a:cubicBezTo>
                  <a:cubicBezTo>
                    <a:pt x="460" y="3242"/>
                    <a:pt x="951" y="2733"/>
                    <a:pt x="1432" y="2247"/>
                  </a:cubicBezTo>
                  <a:cubicBezTo>
                    <a:pt x="1731" y="1944"/>
                    <a:pt x="2029" y="1636"/>
                    <a:pt x="2324" y="1315"/>
                  </a:cubicBezTo>
                  <a:cubicBezTo>
                    <a:pt x="2377" y="1725"/>
                    <a:pt x="2435" y="2131"/>
                    <a:pt x="2489" y="2537"/>
                  </a:cubicBezTo>
                  <a:cubicBezTo>
                    <a:pt x="1824" y="3513"/>
                    <a:pt x="1093" y="4450"/>
                    <a:pt x="309" y="5337"/>
                  </a:cubicBezTo>
                  <a:cubicBezTo>
                    <a:pt x="331" y="5409"/>
                    <a:pt x="353" y="5480"/>
                    <a:pt x="375" y="5551"/>
                  </a:cubicBezTo>
                  <a:cubicBezTo>
                    <a:pt x="1147" y="4682"/>
                    <a:pt x="1865" y="3763"/>
                    <a:pt x="2529" y="2814"/>
                  </a:cubicBezTo>
                  <a:cubicBezTo>
                    <a:pt x="2565" y="3063"/>
                    <a:pt x="2600" y="3308"/>
                    <a:pt x="2632" y="3554"/>
                  </a:cubicBezTo>
                  <a:cubicBezTo>
                    <a:pt x="2667" y="3808"/>
                    <a:pt x="2707" y="4062"/>
                    <a:pt x="2747" y="4312"/>
                  </a:cubicBezTo>
                  <a:cubicBezTo>
                    <a:pt x="2124" y="5186"/>
                    <a:pt x="1513" y="6077"/>
                    <a:pt x="928" y="6983"/>
                  </a:cubicBezTo>
                  <a:cubicBezTo>
                    <a:pt x="959" y="7049"/>
                    <a:pt x="990" y="7112"/>
                    <a:pt x="1021" y="7183"/>
                  </a:cubicBezTo>
                  <a:cubicBezTo>
                    <a:pt x="1593" y="6300"/>
                    <a:pt x="2186" y="5431"/>
                    <a:pt x="2792" y="4575"/>
                  </a:cubicBezTo>
                  <a:cubicBezTo>
                    <a:pt x="2877" y="5083"/>
                    <a:pt x="2974" y="5587"/>
                    <a:pt x="3081" y="6090"/>
                  </a:cubicBezTo>
                  <a:cubicBezTo>
                    <a:pt x="2645" y="6857"/>
                    <a:pt x="2212" y="7633"/>
                    <a:pt x="1789" y="8409"/>
                  </a:cubicBezTo>
                  <a:cubicBezTo>
                    <a:pt x="1824" y="8458"/>
                    <a:pt x="1873" y="8508"/>
                    <a:pt x="1918" y="8565"/>
                  </a:cubicBezTo>
                  <a:cubicBezTo>
                    <a:pt x="2324" y="7829"/>
                    <a:pt x="2729" y="7098"/>
                    <a:pt x="3145" y="6367"/>
                  </a:cubicBezTo>
                  <a:cubicBezTo>
                    <a:pt x="3242" y="6835"/>
                    <a:pt x="3349" y="7294"/>
                    <a:pt x="3456" y="7758"/>
                  </a:cubicBezTo>
                  <a:cubicBezTo>
                    <a:pt x="3176" y="8289"/>
                    <a:pt x="2904" y="8829"/>
                    <a:pt x="2645" y="9372"/>
                  </a:cubicBezTo>
                  <a:cubicBezTo>
                    <a:pt x="2694" y="9421"/>
                    <a:pt x="2739" y="9471"/>
                    <a:pt x="2787" y="9520"/>
                  </a:cubicBezTo>
                  <a:cubicBezTo>
                    <a:pt x="3019" y="9020"/>
                    <a:pt x="3264" y="8525"/>
                    <a:pt x="3523" y="8039"/>
                  </a:cubicBezTo>
                  <a:cubicBezTo>
                    <a:pt x="3622" y="8450"/>
                    <a:pt x="3719" y="8860"/>
                    <a:pt x="3822" y="9269"/>
                  </a:cubicBezTo>
                  <a:lnTo>
                    <a:pt x="3425" y="10175"/>
                  </a:lnTo>
                  <a:cubicBezTo>
                    <a:pt x="3474" y="10224"/>
                    <a:pt x="3523" y="10269"/>
                    <a:pt x="3568" y="10317"/>
                  </a:cubicBezTo>
                  <a:cubicBezTo>
                    <a:pt x="3719" y="9975"/>
                    <a:pt x="3822" y="9738"/>
                    <a:pt x="3894" y="9573"/>
                  </a:cubicBezTo>
                  <a:cubicBezTo>
                    <a:pt x="3996" y="9992"/>
                    <a:pt x="4094" y="10416"/>
                    <a:pt x="4192" y="10835"/>
                  </a:cubicBezTo>
                  <a:lnTo>
                    <a:pt x="4192" y="10839"/>
                  </a:lnTo>
                  <a:cubicBezTo>
                    <a:pt x="4202" y="10879"/>
                    <a:pt x="4226" y="10894"/>
                    <a:pt x="4254" y="10894"/>
                  </a:cubicBezTo>
                  <a:cubicBezTo>
                    <a:pt x="4264" y="10894"/>
                    <a:pt x="4275" y="10892"/>
                    <a:pt x="4285" y="10889"/>
                  </a:cubicBezTo>
                  <a:cubicBezTo>
                    <a:pt x="4322" y="10875"/>
                    <a:pt x="4353" y="10839"/>
                    <a:pt x="4344" y="10790"/>
                  </a:cubicBezTo>
                  <a:cubicBezTo>
                    <a:pt x="4241" y="10259"/>
                    <a:pt x="4147" y="9729"/>
                    <a:pt x="4067" y="9199"/>
                  </a:cubicBezTo>
                  <a:lnTo>
                    <a:pt x="4067" y="9199"/>
                  </a:lnTo>
                  <a:lnTo>
                    <a:pt x="4990" y="9961"/>
                  </a:lnTo>
                  <a:cubicBezTo>
                    <a:pt x="5021" y="9907"/>
                    <a:pt x="5057" y="9849"/>
                    <a:pt x="5084" y="9796"/>
                  </a:cubicBezTo>
                  <a:cubicBezTo>
                    <a:pt x="4334" y="9176"/>
                    <a:pt x="4098" y="8979"/>
                    <a:pt x="4023" y="8917"/>
                  </a:cubicBezTo>
                  <a:cubicBezTo>
                    <a:pt x="3960" y="8503"/>
                    <a:pt x="3902" y="8080"/>
                    <a:pt x="3844" y="7660"/>
                  </a:cubicBezTo>
                  <a:lnTo>
                    <a:pt x="3844" y="7660"/>
                  </a:lnTo>
                  <a:cubicBezTo>
                    <a:pt x="4392" y="8123"/>
                    <a:pt x="4933" y="8596"/>
                    <a:pt x="5454" y="9086"/>
                  </a:cubicBezTo>
                  <a:cubicBezTo>
                    <a:pt x="5485" y="9029"/>
                    <a:pt x="5516" y="8971"/>
                    <a:pt x="5543" y="8909"/>
                  </a:cubicBezTo>
                  <a:cubicBezTo>
                    <a:pt x="4977" y="8387"/>
                    <a:pt x="4402" y="7878"/>
                    <a:pt x="3809" y="7388"/>
                  </a:cubicBezTo>
                  <a:cubicBezTo>
                    <a:pt x="3742" y="6849"/>
                    <a:pt x="3675" y="6310"/>
                    <a:pt x="3612" y="5769"/>
                  </a:cubicBezTo>
                  <a:lnTo>
                    <a:pt x="3612" y="5769"/>
                  </a:lnTo>
                  <a:cubicBezTo>
                    <a:pt x="4415" y="6434"/>
                    <a:pt x="5235" y="7085"/>
                    <a:pt x="6069" y="7718"/>
                  </a:cubicBezTo>
                  <a:cubicBezTo>
                    <a:pt x="6096" y="7660"/>
                    <a:pt x="6118" y="7598"/>
                    <a:pt x="6141" y="7535"/>
                  </a:cubicBezTo>
                  <a:cubicBezTo>
                    <a:pt x="5271" y="6876"/>
                    <a:pt x="4415" y="6197"/>
                    <a:pt x="3581" y="5497"/>
                  </a:cubicBezTo>
                  <a:cubicBezTo>
                    <a:pt x="3519" y="4999"/>
                    <a:pt x="3461" y="4499"/>
                    <a:pt x="3398" y="3999"/>
                  </a:cubicBezTo>
                  <a:lnTo>
                    <a:pt x="3398" y="3999"/>
                  </a:lnTo>
                  <a:cubicBezTo>
                    <a:pt x="4406" y="4789"/>
                    <a:pt x="5472" y="5507"/>
                    <a:pt x="6577" y="6144"/>
                  </a:cubicBezTo>
                  <a:cubicBezTo>
                    <a:pt x="6596" y="6082"/>
                    <a:pt x="6608" y="6020"/>
                    <a:pt x="6622" y="5952"/>
                  </a:cubicBezTo>
                  <a:cubicBezTo>
                    <a:pt x="5494" y="5302"/>
                    <a:pt x="4406" y="4561"/>
                    <a:pt x="3385" y="3750"/>
                  </a:cubicBezTo>
                  <a:lnTo>
                    <a:pt x="3390" y="3750"/>
                  </a:lnTo>
                  <a:cubicBezTo>
                    <a:pt x="3381" y="3741"/>
                    <a:pt x="3371" y="3736"/>
                    <a:pt x="3363" y="3732"/>
                  </a:cubicBezTo>
                  <a:cubicBezTo>
                    <a:pt x="3340" y="3540"/>
                    <a:pt x="3314" y="3349"/>
                    <a:pt x="3291" y="3161"/>
                  </a:cubicBezTo>
                  <a:cubicBezTo>
                    <a:pt x="3252" y="2880"/>
                    <a:pt x="3220" y="2604"/>
                    <a:pt x="3188" y="2323"/>
                  </a:cubicBezTo>
                  <a:lnTo>
                    <a:pt x="3188" y="2323"/>
                  </a:lnTo>
                  <a:lnTo>
                    <a:pt x="6805" y="3933"/>
                  </a:lnTo>
                  <a:cubicBezTo>
                    <a:pt x="6800" y="3861"/>
                    <a:pt x="6800" y="3789"/>
                    <a:pt x="6796" y="3719"/>
                  </a:cubicBezTo>
                  <a:cubicBezTo>
                    <a:pt x="4473" y="2688"/>
                    <a:pt x="3536" y="2274"/>
                    <a:pt x="3162" y="2109"/>
                  </a:cubicBezTo>
                  <a:cubicBezTo>
                    <a:pt x="3113" y="1641"/>
                    <a:pt x="3069" y="1177"/>
                    <a:pt x="3028" y="713"/>
                  </a:cubicBezTo>
                  <a:lnTo>
                    <a:pt x="3028" y="713"/>
                  </a:lnTo>
                  <a:cubicBezTo>
                    <a:pt x="4165" y="1052"/>
                    <a:pt x="5298" y="1453"/>
                    <a:pt x="6394" y="1913"/>
                  </a:cubicBezTo>
                  <a:cubicBezTo>
                    <a:pt x="6359" y="1824"/>
                    <a:pt x="6318" y="1743"/>
                    <a:pt x="6283" y="1663"/>
                  </a:cubicBezTo>
                  <a:cubicBezTo>
                    <a:pt x="5213" y="1227"/>
                    <a:pt x="4116" y="838"/>
                    <a:pt x="3011" y="513"/>
                  </a:cubicBezTo>
                  <a:cubicBezTo>
                    <a:pt x="2993" y="338"/>
                    <a:pt x="2980" y="169"/>
                    <a:pt x="296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1181109" y="1566226"/>
              <a:ext cx="374351" cy="515101"/>
            </a:xfrm>
            <a:custGeom>
              <a:avLst/>
              <a:gdLst/>
              <a:ahLst/>
              <a:cxnLst/>
              <a:rect l="l" t="t" r="r" b="b"/>
              <a:pathLst>
                <a:path w="11785" h="16216" extrusionOk="0">
                  <a:moveTo>
                    <a:pt x="2096" y="0"/>
                  </a:moveTo>
                  <a:cubicBezTo>
                    <a:pt x="1860" y="0"/>
                    <a:pt x="1620" y="57"/>
                    <a:pt x="1378" y="186"/>
                  </a:cubicBezTo>
                  <a:cubicBezTo>
                    <a:pt x="941" y="417"/>
                    <a:pt x="638" y="837"/>
                    <a:pt x="365" y="1247"/>
                  </a:cubicBezTo>
                  <a:cubicBezTo>
                    <a:pt x="205" y="1487"/>
                    <a:pt x="54" y="1742"/>
                    <a:pt x="23" y="2028"/>
                  </a:cubicBezTo>
                  <a:cubicBezTo>
                    <a:pt x="1" y="2250"/>
                    <a:pt x="58" y="2477"/>
                    <a:pt x="125" y="2697"/>
                  </a:cubicBezTo>
                  <a:cubicBezTo>
                    <a:pt x="602" y="4306"/>
                    <a:pt x="1489" y="5416"/>
                    <a:pt x="2532" y="6646"/>
                  </a:cubicBezTo>
                  <a:cubicBezTo>
                    <a:pt x="2894" y="7066"/>
                    <a:pt x="3228" y="7525"/>
                    <a:pt x="3554" y="7998"/>
                  </a:cubicBezTo>
                  <a:cubicBezTo>
                    <a:pt x="4775" y="9759"/>
                    <a:pt x="5872" y="11739"/>
                    <a:pt x="7607" y="12929"/>
                  </a:cubicBezTo>
                  <a:cubicBezTo>
                    <a:pt x="8164" y="13312"/>
                    <a:pt x="8788" y="13593"/>
                    <a:pt x="9346" y="13981"/>
                  </a:cubicBezTo>
                  <a:cubicBezTo>
                    <a:pt x="10198" y="14579"/>
                    <a:pt x="10862" y="15404"/>
                    <a:pt x="11513" y="16215"/>
                  </a:cubicBezTo>
                  <a:cubicBezTo>
                    <a:pt x="11558" y="15287"/>
                    <a:pt x="11784" y="14244"/>
                    <a:pt x="11735" y="13334"/>
                  </a:cubicBezTo>
                  <a:cubicBezTo>
                    <a:pt x="11677" y="12194"/>
                    <a:pt x="10848" y="11324"/>
                    <a:pt x="10488" y="10289"/>
                  </a:cubicBezTo>
                  <a:cubicBezTo>
                    <a:pt x="10175" y="9379"/>
                    <a:pt x="10237" y="8422"/>
                    <a:pt x="9881" y="7539"/>
                  </a:cubicBezTo>
                  <a:cubicBezTo>
                    <a:pt x="9453" y="6477"/>
                    <a:pt x="8597" y="5518"/>
                    <a:pt x="7679" y="4854"/>
                  </a:cubicBezTo>
                  <a:cubicBezTo>
                    <a:pt x="7286" y="4573"/>
                    <a:pt x="6866" y="4333"/>
                    <a:pt x="6501" y="4020"/>
                  </a:cubicBezTo>
                  <a:cubicBezTo>
                    <a:pt x="6162" y="3730"/>
                    <a:pt x="5876" y="3387"/>
                    <a:pt x="5596" y="3049"/>
                  </a:cubicBezTo>
                  <a:cubicBezTo>
                    <a:pt x="4856" y="2148"/>
                    <a:pt x="3546" y="0"/>
                    <a:pt x="2096"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1190162" y="1573818"/>
              <a:ext cx="364027" cy="507636"/>
            </a:xfrm>
            <a:custGeom>
              <a:avLst/>
              <a:gdLst/>
              <a:ahLst/>
              <a:cxnLst/>
              <a:rect l="l" t="t" r="r" b="b"/>
              <a:pathLst>
                <a:path w="11460" h="15981" extrusionOk="0">
                  <a:moveTo>
                    <a:pt x="1008" y="1"/>
                  </a:moveTo>
                  <a:cubicBezTo>
                    <a:pt x="790" y="130"/>
                    <a:pt x="603" y="312"/>
                    <a:pt x="438" y="513"/>
                  </a:cubicBezTo>
                  <a:cubicBezTo>
                    <a:pt x="442" y="517"/>
                    <a:pt x="446" y="526"/>
                    <a:pt x="451" y="531"/>
                  </a:cubicBezTo>
                  <a:lnTo>
                    <a:pt x="482" y="580"/>
                  </a:lnTo>
                  <a:lnTo>
                    <a:pt x="0" y="2948"/>
                  </a:lnTo>
                  <a:cubicBezTo>
                    <a:pt x="49" y="3073"/>
                    <a:pt x="99" y="3197"/>
                    <a:pt x="152" y="3318"/>
                  </a:cubicBezTo>
                  <a:cubicBezTo>
                    <a:pt x="415" y="1997"/>
                    <a:pt x="567" y="1258"/>
                    <a:pt x="652" y="838"/>
                  </a:cubicBezTo>
                  <a:cubicBezTo>
                    <a:pt x="759" y="1008"/>
                    <a:pt x="928" y="1267"/>
                    <a:pt x="1191" y="1668"/>
                  </a:cubicBezTo>
                  <a:cubicBezTo>
                    <a:pt x="1204" y="1690"/>
                    <a:pt x="1218" y="1713"/>
                    <a:pt x="1236" y="1735"/>
                  </a:cubicBezTo>
                  <a:lnTo>
                    <a:pt x="701" y="4370"/>
                  </a:lnTo>
                  <a:cubicBezTo>
                    <a:pt x="759" y="4459"/>
                    <a:pt x="812" y="4549"/>
                    <a:pt x="870" y="4633"/>
                  </a:cubicBezTo>
                  <a:cubicBezTo>
                    <a:pt x="1164" y="3193"/>
                    <a:pt x="1321" y="2417"/>
                    <a:pt x="1405" y="1997"/>
                  </a:cubicBezTo>
                  <a:cubicBezTo>
                    <a:pt x="1584" y="2270"/>
                    <a:pt x="1766" y="2542"/>
                    <a:pt x="1953" y="2810"/>
                  </a:cubicBezTo>
                  <a:cubicBezTo>
                    <a:pt x="1967" y="2827"/>
                    <a:pt x="1980" y="2845"/>
                    <a:pt x="1994" y="2863"/>
                  </a:cubicBezTo>
                  <a:lnTo>
                    <a:pt x="1467" y="5458"/>
                  </a:lnTo>
                  <a:cubicBezTo>
                    <a:pt x="1525" y="5534"/>
                    <a:pt x="1588" y="5609"/>
                    <a:pt x="1646" y="5681"/>
                  </a:cubicBezTo>
                  <a:cubicBezTo>
                    <a:pt x="1936" y="4240"/>
                    <a:pt x="2087" y="3491"/>
                    <a:pt x="2167" y="3104"/>
                  </a:cubicBezTo>
                  <a:cubicBezTo>
                    <a:pt x="2360" y="3357"/>
                    <a:pt x="2564" y="3608"/>
                    <a:pt x="2782" y="3849"/>
                  </a:cubicBezTo>
                  <a:lnTo>
                    <a:pt x="2261" y="6421"/>
                  </a:lnTo>
                  <a:cubicBezTo>
                    <a:pt x="2323" y="6492"/>
                    <a:pt x="2381" y="6564"/>
                    <a:pt x="2440" y="6635"/>
                  </a:cubicBezTo>
                  <a:cubicBezTo>
                    <a:pt x="2743" y="5137"/>
                    <a:pt x="2889" y="4405"/>
                    <a:pt x="2965" y="4044"/>
                  </a:cubicBezTo>
                  <a:cubicBezTo>
                    <a:pt x="3171" y="4263"/>
                    <a:pt x="3389" y="4468"/>
                    <a:pt x="3603" y="4668"/>
                  </a:cubicBezTo>
                  <a:lnTo>
                    <a:pt x="3046" y="7433"/>
                  </a:lnTo>
                  <a:cubicBezTo>
                    <a:pt x="3103" y="7514"/>
                    <a:pt x="3162" y="7598"/>
                    <a:pt x="3216" y="7679"/>
                  </a:cubicBezTo>
                  <a:cubicBezTo>
                    <a:pt x="3564" y="5975"/>
                    <a:pt x="3719" y="5195"/>
                    <a:pt x="3790" y="4839"/>
                  </a:cubicBezTo>
                  <a:lnTo>
                    <a:pt x="3813" y="4860"/>
                  </a:lnTo>
                  <a:cubicBezTo>
                    <a:pt x="4023" y="5053"/>
                    <a:pt x="4232" y="5240"/>
                    <a:pt x="4437" y="5436"/>
                  </a:cubicBezTo>
                  <a:lnTo>
                    <a:pt x="3804" y="8547"/>
                  </a:lnTo>
                  <a:cubicBezTo>
                    <a:pt x="3862" y="8632"/>
                    <a:pt x="3920" y="8718"/>
                    <a:pt x="3978" y="8806"/>
                  </a:cubicBezTo>
                  <a:cubicBezTo>
                    <a:pt x="4375" y="6827"/>
                    <a:pt x="4548" y="5979"/>
                    <a:pt x="4624" y="5614"/>
                  </a:cubicBezTo>
                  <a:cubicBezTo>
                    <a:pt x="4842" y="5828"/>
                    <a:pt x="5052" y="6051"/>
                    <a:pt x="5249" y="6287"/>
                  </a:cubicBezTo>
                  <a:lnTo>
                    <a:pt x="4562" y="9681"/>
                  </a:lnTo>
                  <a:cubicBezTo>
                    <a:pt x="4620" y="9765"/>
                    <a:pt x="4678" y="9845"/>
                    <a:pt x="4735" y="9930"/>
                  </a:cubicBezTo>
                  <a:cubicBezTo>
                    <a:pt x="5173" y="7776"/>
                    <a:pt x="5356" y="6880"/>
                    <a:pt x="5431" y="6506"/>
                  </a:cubicBezTo>
                  <a:cubicBezTo>
                    <a:pt x="5503" y="6604"/>
                    <a:pt x="5574" y="6697"/>
                    <a:pt x="5641" y="6800"/>
                  </a:cubicBezTo>
                  <a:cubicBezTo>
                    <a:pt x="5770" y="6987"/>
                    <a:pt x="5895" y="7179"/>
                    <a:pt x="6019" y="7375"/>
                  </a:cubicBezTo>
                  <a:lnTo>
                    <a:pt x="5338" y="10741"/>
                  </a:lnTo>
                  <a:cubicBezTo>
                    <a:pt x="5396" y="10817"/>
                    <a:pt x="5453" y="10893"/>
                    <a:pt x="5517" y="10969"/>
                  </a:cubicBezTo>
                  <a:cubicBezTo>
                    <a:pt x="5935" y="8878"/>
                    <a:pt x="6114" y="8008"/>
                    <a:pt x="6185" y="7652"/>
                  </a:cubicBezTo>
                  <a:cubicBezTo>
                    <a:pt x="6377" y="7969"/>
                    <a:pt x="6560" y="8290"/>
                    <a:pt x="6756" y="8611"/>
                  </a:cubicBezTo>
                  <a:cubicBezTo>
                    <a:pt x="6136" y="11669"/>
                    <a:pt x="6136" y="11673"/>
                    <a:pt x="6136" y="11673"/>
                  </a:cubicBezTo>
                  <a:cubicBezTo>
                    <a:pt x="6198" y="11735"/>
                    <a:pt x="6260" y="11798"/>
                    <a:pt x="6323" y="11856"/>
                  </a:cubicBezTo>
                  <a:cubicBezTo>
                    <a:pt x="6707" y="9953"/>
                    <a:pt x="6863" y="9190"/>
                    <a:pt x="6925" y="8882"/>
                  </a:cubicBezTo>
                  <a:cubicBezTo>
                    <a:pt x="6970" y="8958"/>
                    <a:pt x="7015" y="9029"/>
                    <a:pt x="7063" y="9101"/>
                  </a:cubicBezTo>
                  <a:cubicBezTo>
                    <a:pt x="7202" y="9319"/>
                    <a:pt x="7357" y="9529"/>
                    <a:pt x="7513" y="9734"/>
                  </a:cubicBezTo>
                  <a:lnTo>
                    <a:pt x="6970" y="12431"/>
                  </a:lnTo>
                  <a:cubicBezTo>
                    <a:pt x="7032" y="12480"/>
                    <a:pt x="7099" y="12529"/>
                    <a:pt x="7161" y="12579"/>
                  </a:cubicBezTo>
                  <a:cubicBezTo>
                    <a:pt x="7513" y="10844"/>
                    <a:pt x="7643" y="10198"/>
                    <a:pt x="7692" y="9957"/>
                  </a:cubicBezTo>
                  <a:cubicBezTo>
                    <a:pt x="7758" y="10037"/>
                    <a:pt x="7826" y="10117"/>
                    <a:pt x="7892" y="10193"/>
                  </a:cubicBezTo>
                  <a:cubicBezTo>
                    <a:pt x="8036" y="10354"/>
                    <a:pt x="8174" y="10514"/>
                    <a:pt x="8312" y="10675"/>
                  </a:cubicBezTo>
                  <a:lnTo>
                    <a:pt x="7839" y="13015"/>
                  </a:lnTo>
                  <a:cubicBezTo>
                    <a:pt x="7906" y="13052"/>
                    <a:pt x="7972" y="13091"/>
                    <a:pt x="8040" y="13126"/>
                  </a:cubicBezTo>
                  <a:cubicBezTo>
                    <a:pt x="8343" y="11638"/>
                    <a:pt x="8454" y="11085"/>
                    <a:pt x="8495" y="10885"/>
                  </a:cubicBezTo>
                  <a:cubicBezTo>
                    <a:pt x="8588" y="10996"/>
                    <a:pt x="8686" y="11107"/>
                    <a:pt x="8780" y="11218"/>
                  </a:cubicBezTo>
                  <a:cubicBezTo>
                    <a:pt x="8892" y="11356"/>
                    <a:pt x="8999" y="11490"/>
                    <a:pt x="9106" y="11628"/>
                  </a:cubicBezTo>
                  <a:lnTo>
                    <a:pt x="8722" y="13523"/>
                  </a:lnTo>
                  <a:cubicBezTo>
                    <a:pt x="8789" y="13564"/>
                    <a:pt x="8855" y="13604"/>
                    <a:pt x="8923" y="13649"/>
                  </a:cubicBezTo>
                  <a:cubicBezTo>
                    <a:pt x="9163" y="12463"/>
                    <a:pt x="9252" y="12021"/>
                    <a:pt x="9283" y="11856"/>
                  </a:cubicBezTo>
                  <a:cubicBezTo>
                    <a:pt x="9493" y="12132"/>
                    <a:pt x="9690" y="12414"/>
                    <a:pt x="9877" y="12708"/>
                  </a:cubicBezTo>
                  <a:lnTo>
                    <a:pt x="9583" y="14153"/>
                  </a:lnTo>
                  <a:cubicBezTo>
                    <a:pt x="9649" y="14210"/>
                    <a:pt x="9711" y="14268"/>
                    <a:pt x="9774" y="14322"/>
                  </a:cubicBezTo>
                  <a:cubicBezTo>
                    <a:pt x="9952" y="13443"/>
                    <a:pt x="10020" y="13105"/>
                    <a:pt x="10046" y="12976"/>
                  </a:cubicBezTo>
                  <a:cubicBezTo>
                    <a:pt x="10139" y="13132"/>
                    <a:pt x="10225" y="13287"/>
                    <a:pt x="10310" y="13443"/>
                  </a:cubicBezTo>
                  <a:cubicBezTo>
                    <a:pt x="10412" y="13635"/>
                    <a:pt x="10510" y="13827"/>
                    <a:pt x="10600" y="14027"/>
                  </a:cubicBezTo>
                  <a:lnTo>
                    <a:pt x="10403" y="14982"/>
                  </a:lnTo>
                  <a:cubicBezTo>
                    <a:pt x="10466" y="15048"/>
                    <a:pt x="10524" y="15120"/>
                    <a:pt x="10586" y="15186"/>
                  </a:cubicBezTo>
                  <a:cubicBezTo>
                    <a:pt x="10688" y="14674"/>
                    <a:pt x="10733" y="14464"/>
                    <a:pt x="10750" y="14380"/>
                  </a:cubicBezTo>
                  <a:cubicBezTo>
                    <a:pt x="10956" y="14897"/>
                    <a:pt x="11116" y="15432"/>
                    <a:pt x="11228" y="15980"/>
                  </a:cubicBezTo>
                  <a:cubicBezTo>
                    <a:pt x="11197" y="15802"/>
                    <a:pt x="11161" y="15620"/>
                    <a:pt x="11121" y="15441"/>
                  </a:cubicBezTo>
                  <a:lnTo>
                    <a:pt x="11121" y="15441"/>
                  </a:lnTo>
                  <a:lnTo>
                    <a:pt x="11268" y="15472"/>
                  </a:lnTo>
                  <a:cubicBezTo>
                    <a:pt x="11277" y="15400"/>
                    <a:pt x="11281" y="15330"/>
                    <a:pt x="11290" y="15254"/>
                  </a:cubicBezTo>
                  <a:cubicBezTo>
                    <a:pt x="11125" y="15223"/>
                    <a:pt x="11076" y="15213"/>
                    <a:pt x="11063" y="15209"/>
                  </a:cubicBezTo>
                  <a:cubicBezTo>
                    <a:pt x="10987" y="14933"/>
                    <a:pt x="10902" y="14661"/>
                    <a:pt x="10804" y="14389"/>
                  </a:cubicBezTo>
                  <a:lnTo>
                    <a:pt x="10804" y="14389"/>
                  </a:lnTo>
                  <a:lnTo>
                    <a:pt x="11380" y="14509"/>
                  </a:lnTo>
                  <a:cubicBezTo>
                    <a:pt x="11384" y="14433"/>
                    <a:pt x="11392" y="14362"/>
                    <a:pt x="11402" y="14291"/>
                  </a:cubicBezTo>
                  <a:cubicBezTo>
                    <a:pt x="10925" y="14192"/>
                    <a:pt x="10769" y="14161"/>
                    <a:pt x="10715" y="14148"/>
                  </a:cubicBezTo>
                  <a:cubicBezTo>
                    <a:pt x="10612" y="13898"/>
                    <a:pt x="10505" y="13649"/>
                    <a:pt x="10386" y="13408"/>
                  </a:cubicBezTo>
                  <a:cubicBezTo>
                    <a:pt x="10367" y="13373"/>
                    <a:pt x="10349" y="13336"/>
                    <a:pt x="10332" y="13305"/>
                  </a:cubicBezTo>
                  <a:lnTo>
                    <a:pt x="10332" y="13305"/>
                  </a:lnTo>
                  <a:lnTo>
                    <a:pt x="11456" y="13537"/>
                  </a:lnTo>
                  <a:cubicBezTo>
                    <a:pt x="11460" y="13461"/>
                    <a:pt x="11460" y="13385"/>
                    <a:pt x="11460" y="13314"/>
                  </a:cubicBezTo>
                  <a:cubicBezTo>
                    <a:pt x="10600" y="13136"/>
                    <a:pt x="10305" y="13078"/>
                    <a:pt x="10203" y="13056"/>
                  </a:cubicBezTo>
                  <a:cubicBezTo>
                    <a:pt x="10038" y="12757"/>
                    <a:pt x="9859" y="12467"/>
                    <a:pt x="9672" y="12182"/>
                  </a:cubicBezTo>
                  <a:lnTo>
                    <a:pt x="9672" y="12182"/>
                  </a:lnTo>
                  <a:lnTo>
                    <a:pt x="11361" y="12525"/>
                  </a:lnTo>
                  <a:cubicBezTo>
                    <a:pt x="11339" y="12449"/>
                    <a:pt x="11312" y="12369"/>
                    <a:pt x="11285" y="12289"/>
                  </a:cubicBezTo>
                  <a:cubicBezTo>
                    <a:pt x="10086" y="12043"/>
                    <a:pt x="9654" y="11955"/>
                    <a:pt x="9497" y="11923"/>
                  </a:cubicBezTo>
                  <a:cubicBezTo>
                    <a:pt x="9306" y="11646"/>
                    <a:pt x="9110" y="11383"/>
                    <a:pt x="8904" y="11120"/>
                  </a:cubicBezTo>
                  <a:cubicBezTo>
                    <a:pt x="8878" y="11085"/>
                    <a:pt x="8851" y="11054"/>
                    <a:pt x="8824" y="11018"/>
                  </a:cubicBezTo>
                  <a:lnTo>
                    <a:pt x="8824" y="11018"/>
                  </a:lnTo>
                  <a:lnTo>
                    <a:pt x="10894" y="11446"/>
                  </a:lnTo>
                  <a:cubicBezTo>
                    <a:pt x="10849" y="11361"/>
                    <a:pt x="10800" y="11276"/>
                    <a:pt x="10755" y="11192"/>
                  </a:cubicBezTo>
                  <a:cubicBezTo>
                    <a:pt x="9355" y="10906"/>
                    <a:pt x="8820" y="10795"/>
                    <a:pt x="8610" y="10751"/>
                  </a:cubicBezTo>
                  <a:cubicBezTo>
                    <a:pt x="8423" y="10523"/>
                    <a:pt x="8236" y="10291"/>
                    <a:pt x="8048" y="10064"/>
                  </a:cubicBezTo>
                  <a:cubicBezTo>
                    <a:pt x="7986" y="9988"/>
                    <a:pt x="7929" y="9912"/>
                    <a:pt x="7865" y="9836"/>
                  </a:cubicBezTo>
                  <a:lnTo>
                    <a:pt x="7865" y="9836"/>
                  </a:lnTo>
                  <a:lnTo>
                    <a:pt x="10314" y="10336"/>
                  </a:lnTo>
                  <a:cubicBezTo>
                    <a:pt x="10283" y="10255"/>
                    <a:pt x="10252" y="10175"/>
                    <a:pt x="10220" y="10095"/>
                  </a:cubicBezTo>
                  <a:cubicBezTo>
                    <a:pt x="8561" y="9756"/>
                    <a:pt x="7919" y="9622"/>
                    <a:pt x="7674" y="9574"/>
                  </a:cubicBezTo>
                  <a:cubicBezTo>
                    <a:pt x="7532" y="9377"/>
                    <a:pt x="7402" y="9172"/>
                    <a:pt x="7282" y="8967"/>
                  </a:cubicBezTo>
                  <a:cubicBezTo>
                    <a:pt x="7229" y="8878"/>
                    <a:pt x="7175" y="8784"/>
                    <a:pt x="7126" y="8695"/>
                  </a:cubicBezTo>
                  <a:lnTo>
                    <a:pt x="7126" y="8695"/>
                  </a:lnTo>
                  <a:lnTo>
                    <a:pt x="10011" y="9288"/>
                  </a:lnTo>
                  <a:cubicBezTo>
                    <a:pt x="9997" y="9212"/>
                    <a:pt x="9984" y="9132"/>
                    <a:pt x="9975" y="9056"/>
                  </a:cubicBezTo>
                  <a:cubicBezTo>
                    <a:pt x="8022" y="8654"/>
                    <a:pt x="7273" y="8498"/>
                    <a:pt x="6983" y="8440"/>
                  </a:cubicBezTo>
                  <a:cubicBezTo>
                    <a:pt x="6832" y="8160"/>
                    <a:pt x="6680" y="7870"/>
                    <a:pt x="6528" y="7584"/>
                  </a:cubicBezTo>
                  <a:lnTo>
                    <a:pt x="6528" y="7584"/>
                  </a:lnTo>
                  <a:cubicBezTo>
                    <a:pt x="9850" y="8267"/>
                    <a:pt x="9855" y="8267"/>
                    <a:pt x="9855" y="8267"/>
                  </a:cubicBezTo>
                  <a:cubicBezTo>
                    <a:pt x="9841" y="8191"/>
                    <a:pt x="9824" y="8111"/>
                    <a:pt x="9810" y="8035"/>
                  </a:cubicBezTo>
                  <a:cubicBezTo>
                    <a:pt x="7594" y="7580"/>
                    <a:pt x="6729" y="7401"/>
                    <a:pt x="6394" y="7331"/>
                  </a:cubicBezTo>
                  <a:cubicBezTo>
                    <a:pt x="6256" y="7080"/>
                    <a:pt x="6114" y="6831"/>
                    <a:pt x="5957" y="6586"/>
                  </a:cubicBezTo>
                  <a:cubicBezTo>
                    <a:pt x="5931" y="6545"/>
                    <a:pt x="5904" y="6501"/>
                    <a:pt x="5877" y="6461"/>
                  </a:cubicBezTo>
                  <a:lnTo>
                    <a:pt x="5877" y="6461"/>
                  </a:lnTo>
                  <a:lnTo>
                    <a:pt x="9560" y="7219"/>
                  </a:lnTo>
                  <a:cubicBezTo>
                    <a:pt x="9524" y="7134"/>
                    <a:pt x="9489" y="7054"/>
                    <a:pt x="9449" y="6973"/>
                  </a:cubicBezTo>
                  <a:cubicBezTo>
                    <a:pt x="7090" y="6488"/>
                    <a:pt x="6109" y="6287"/>
                    <a:pt x="5698" y="6203"/>
                  </a:cubicBezTo>
                  <a:cubicBezTo>
                    <a:pt x="5517" y="5948"/>
                    <a:pt x="5320" y="5707"/>
                    <a:pt x="5115" y="5481"/>
                  </a:cubicBezTo>
                  <a:cubicBezTo>
                    <a:pt x="5056" y="5413"/>
                    <a:pt x="4994" y="5347"/>
                    <a:pt x="4932" y="5279"/>
                  </a:cubicBezTo>
                  <a:lnTo>
                    <a:pt x="4932" y="5279"/>
                  </a:lnTo>
                  <a:lnTo>
                    <a:pt x="8904" y="6096"/>
                  </a:lnTo>
                  <a:cubicBezTo>
                    <a:pt x="8838" y="6006"/>
                    <a:pt x="8771" y="5917"/>
                    <a:pt x="8695" y="5828"/>
                  </a:cubicBezTo>
                  <a:cubicBezTo>
                    <a:pt x="6270" y="5329"/>
                    <a:pt x="5163" y="5106"/>
                    <a:pt x="4665" y="4999"/>
                  </a:cubicBezTo>
                  <a:cubicBezTo>
                    <a:pt x="4495" y="4829"/>
                    <a:pt x="4330" y="4664"/>
                    <a:pt x="4161" y="4499"/>
                  </a:cubicBezTo>
                  <a:cubicBezTo>
                    <a:pt x="4013" y="4343"/>
                    <a:pt x="3862" y="4191"/>
                    <a:pt x="3714" y="4040"/>
                  </a:cubicBezTo>
                  <a:lnTo>
                    <a:pt x="3714" y="4040"/>
                  </a:lnTo>
                  <a:lnTo>
                    <a:pt x="7719" y="4860"/>
                  </a:lnTo>
                  <a:cubicBezTo>
                    <a:pt x="7612" y="4775"/>
                    <a:pt x="7501" y="4695"/>
                    <a:pt x="7394" y="4615"/>
                  </a:cubicBezTo>
                  <a:cubicBezTo>
                    <a:pt x="7367" y="4598"/>
                    <a:pt x="7340" y="4575"/>
                    <a:pt x="7309" y="4557"/>
                  </a:cubicBezTo>
                  <a:cubicBezTo>
                    <a:pt x="5035" y="4089"/>
                    <a:pt x="3965" y="3870"/>
                    <a:pt x="3461" y="3763"/>
                  </a:cubicBezTo>
                  <a:cubicBezTo>
                    <a:pt x="3389" y="3683"/>
                    <a:pt x="3317" y="3603"/>
                    <a:pt x="3251" y="3522"/>
                  </a:cubicBezTo>
                  <a:cubicBezTo>
                    <a:pt x="3068" y="3308"/>
                    <a:pt x="2899" y="3086"/>
                    <a:pt x="2739" y="2853"/>
                  </a:cubicBezTo>
                  <a:lnTo>
                    <a:pt x="2739" y="2853"/>
                  </a:lnTo>
                  <a:lnTo>
                    <a:pt x="5922" y="3505"/>
                  </a:lnTo>
                  <a:cubicBezTo>
                    <a:pt x="5838" y="3415"/>
                    <a:pt x="5752" y="3326"/>
                    <a:pt x="5667" y="3228"/>
                  </a:cubicBezTo>
                  <a:cubicBezTo>
                    <a:pt x="3844" y="2853"/>
                    <a:pt x="2975" y="2676"/>
                    <a:pt x="2564" y="2591"/>
                  </a:cubicBezTo>
                  <a:cubicBezTo>
                    <a:pt x="2533" y="2546"/>
                    <a:pt x="2502" y="2501"/>
                    <a:pt x="2475" y="2458"/>
                  </a:cubicBezTo>
                  <a:cubicBezTo>
                    <a:pt x="2319" y="2217"/>
                    <a:pt x="2167" y="1966"/>
                    <a:pt x="2021" y="1717"/>
                  </a:cubicBezTo>
                  <a:lnTo>
                    <a:pt x="2021" y="1717"/>
                  </a:lnTo>
                  <a:lnTo>
                    <a:pt x="4928" y="2314"/>
                  </a:lnTo>
                  <a:cubicBezTo>
                    <a:pt x="4865" y="2230"/>
                    <a:pt x="4799" y="2141"/>
                    <a:pt x="4727" y="2051"/>
                  </a:cubicBezTo>
                  <a:cubicBezTo>
                    <a:pt x="3103" y="1717"/>
                    <a:pt x="2284" y="1548"/>
                    <a:pt x="1869" y="1462"/>
                  </a:cubicBezTo>
                  <a:cubicBezTo>
                    <a:pt x="1838" y="1409"/>
                    <a:pt x="1811" y="1361"/>
                    <a:pt x="1780" y="1307"/>
                  </a:cubicBezTo>
                  <a:lnTo>
                    <a:pt x="1356" y="593"/>
                  </a:lnTo>
                  <a:lnTo>
                    <a:pt x="3996" y="1133"/>
                  </a:lnTo>
                  <a:cubicBezTo>
                    <a:pt x="3911" y="1040"/>
                    <a:pt x="3826" y="950"/>
                    <a:pt x="3741" y="861"/>
                  </a:cubicBezTo>
                  <a:cubicBezTo>
                    <a:pt x="2368" y="575"/>
                    <a:pt x="1615" y="424"/>
                    <a:pt x="1209" y="339"/>
                  </a:cubicBezTo>
                  <a:cubicBezTo>
                    <a:pt x="1169" y="277"/>
                    <a:pt x="1133" y="210"/>
                    <a:pt x="1088" y="139"/>
                  </a:cubicBezTo>
                  <a:lnTo>
                    <a:pt x="100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4" name="Google Shape;1124;p11"/>
          <p:cNvSpPr txBox="1">
            <a:spLocks noGrp="1"/>
          </p:cNvSpPr>
          <p:nvPr>
            <p:ph type="ctrTitle"/>
          </p:nvPr>
        </p:nvSpPr>
        <p:spPr>
          <a:xfrm>
            <a:off x="2038736" y="938809"/>
            <a:ext cx="50769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7C7754"/>
              </a:buClr>
              <a:buSzPts val="4800"/>
              <a:buNone/>
              <a:defRPr sz="4800">
                <a:solidFill>
                  <a:srgbClr val="7C7754"/>
                </a:solidFill>
              </a:defRPr>
            </a:lvl1pPr>
            <a:lvl2pPr lvl="1" algn="ctr" rtl="0">
              <a:spcBef>
                <a:spcPts val="0"/>
              </a:spcBef>
              <a:spcAft>
                <a:spcPts val="0"/>
              </a:spcAft>
              <a:buClr>
                <a:srgbClr val="7C7754"/>
              </a:buClr>
              <a:buSzPts val="4800"/>
              <a:buNone/>
              <a:defRPr sz="4800">
                <a:solidFill>
                  <a:srgbClr val="7C7754"/>
                </a:solidFill>
              </a:defRPr>
            </a:lvl2pPr>
            <a:lvl3pPr lvl="2" algn="ctr" rtl="0">
              <a:spcBef>
                <a:spcPts val="0"/>
              </a:spcBef>
              <a:spcAft>
                <a:spcPts val="0"/>
              </a:spcAft>
              <a:buClr>
                <a:srgbClr val="7C7754"/>
              </a:buClr>
              <a:buSzPts val="4800"/>
              <a:buNone/>
              <a:defRPr sz="4800">
                <a:solidFill>
                  <a:srgbClr val="7C7754"/>
                </a:solidFill>
              </a:defRPr>
            </a:lvl3pPr>
            <a:lvl4pPr lvl="3" algn="ctr" rtl="0">
              <a:spcBef>
                <a:spcPts val="0"/>
              </a:spcBef>
              <a:spcAft>
                <a:spcPts val="0"/>
              </a:spcAft>
              <a:buClr>
                <a:srgbClr val="7C7754"/>
              </a:buClr>
              <a:buSzPts val="4800"/>
              <a:buNone/>
              <a:defRPr sz="4800">
                <a:solidFill>
                  <a:srgbClr val="7C7754"/>
                </a:solidFill>
              </a:defRPr>
            </a:lvl4pPr>
            <a:lvl5pPr lvl="4" algn="ctr" rtl="0">
              <a:spcBef>
                <a:spcPts val="0"/>
              </a:spcBef>
              <a:spcAft>
                <a:spcPts val="0"/>
              </a:spcAft>
              <a:buClr>
                <a:srgbClr val="7C7754"/>
              </a:buClr>
              <a:buSzPts val="4800"/>
              <a:buNone/>
              <a:defRPr sz="4800">
                <a:solidFill>
                  <a:srgbClr val="7C7754"/>
                </a:solidFill>
              </a:defRPr>
            </a:lvl5pPr>
            <a:lvl6pPr lvl="5" algn="ctr" rtl="0">
              <a:spcBef>
                <a:spcPts val="0"/>
              </a:spcBef>
              <a:spcAft>
                <a:spcPts val="0"/>
              </a:spcAft>
              <a:buClr>
                <a:srgbClr val="7C7754"/>
              </a:buClr>
              <a:buSzPts val="4800"/>
              <a:buNone/>
              <a:defRPr sz="4800">
                <a:solidFill>
                  <a:srgbClr val="7C7754"/>
                </a:solidFill>
              </a:defRPr>
            </a:lvl6pPr>
            <a:lvl7pPr lvl="6" algn="ctr" rtl="0">
              <a:spcBef>
                <a:spcPts val="0"/>
              </a:spcBef>
              <a:spcAft>
                <a:spcPts val="0"/>
              </a:spcAft>
              <a:buClr>
                <a:srgbClr val="7C7754"/>
              </a:buClr>
              <a:buSzPts val="4800"/>
              <a:buNone/>
              <a:defRPr sz="4800">
                <a:solidFill>
                  <a:srgbClr val="7C7754"/>
                </a:solidFill>
              </a:defRPr>
            </a:lvl7pPr>
            <a:lvl8pPr lvl="7" algn="ctr" rtl="0">
              <a:spcBef>
                <a:spcPts val="0"/>
              </a:spcBef>
              <a:spcAft>
                <a:spcPts val="0"/>
              </a:spcAft>
              <a:buClr>
                <a:srgbClr val="7C7754"/>
              </a:buClr>
              <a:buSzPts val="4800"/>
              <a:buNone/>
              <a:defRPr sz="4800">
                <a:solidFill>
                  <a:srgbClr val="7C7754"/>
                </a:solidFill>
              </a:defRPr>
            </a:lvl8pPr>
            <a:lvl9pPr lvl="8" algn="ctr" rtl="0">
              <a:spcBef>
                <a:spcPts val="0"/>
              </a:spcBef>
              <a:spcAft>
                <a:spcPts val="0"/>
              </a:spcAft>
              <a:buClr>
                <a:srgbClr val="7C7754"/>
              </a:buClr>
              <a:buSzPts val="4800"/>
              <a:buNone/>
              <a:defRPr sz="4800">
                <a:solidFill>
                  <a:srgbClr val="7C7754"/>
                </a:solidFill>
              </a:defRPr>
            </a:lvl9pPr>
          </a:lstStyle>
          <a:p>
            <a:endParaRPr/>
          </a:p>
        </p:txBody>
      </p:sp>
      <p:sp>
        <p:nvSpPr>
          <p:cNvPr id="1125" name="Google Shape;1125;p11"/>
          <p:cNvSpPr txBox="1">
            <a:spLocks noGrp="1"/>
          </p:cNvSpPr>
          <p:nvPr>
            <p:ph type="subTitle" idx="1"/>
          </p:nvPr>
        </p:nvSpPr>
        <p:spPr>
          <a:xfrm>
            <a:off x="2891281" y="2548759"/>
            <a:ext cx="33720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7C7754"/>
              </a:buClr>
              <a:buSzPts val="1200"/>
              <a:buFont typeface="Josefin Slab"/>
              <a:buNone/>
              <a:defRPr>
                <a:solidFill>
                  <a:srgbClr val="7C7754"/>
                </a:solidFill>
                <a:latin typeface="Josefin Slab"/>
                <a:ea typeface="Josefin Slab"/>
                <a:cs typeface="Josefin Slab"/>
                <a:sym typeface="Josefin Slab"/>
              </a:defRPr>
            </a:lvl1pPr>
            <a:lvl2pPr lvl="1"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2pPr>
            <a:lvl3pPr lvl="2"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3pPr>
            <a:lvl4pPr lvl="3"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4pPr>
            <a:lvl5pPr lvl="4"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5pPr>
            <a:lvl6pPr lvl="5"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6pPr>
            <a:lvl7pPr lvl="6"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7pPr>
            <a:lvl8pPr lvl="7"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8pPr>
            <a:lvl9pPr lvl="8"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9pPr>
          </a:lstStyle>
          <a:p>
            <a:endParaRPr/>
          </a:p>
        </p:txBody>
      </p:sp>
      <p:cxnSp>
        <p:nvCxnSpPr>
          <p:cNvPr id="1126" name="Google Shape;1126;p11"/>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127" name="Google Shape;1127;p11"/>
          <p:cNvSpPr txBox="1">
            <a:spLocks noGrp="1"/>
          </p:cNvSpPr>
          <p:nvPr>
            <p:ph type="ctrTitle" idx="2"/>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1128" name="Google Shape;1128;p11"/>
          <p:cNvGrpSpPr/>
          <p:nvPr/>
        </p:nvGrpSpPr>
        <p:grpSpPr>
          <a:xfrm>
            <a:off x="830429" y="4052878"/>
            <a:ext cx="706930" cy="581141"/>
            <a:chOff x="4130179" y="3939165"/>
            <a:chExt cx="706930" cy="581141"/>
          </a:xfrm>
        </p:grpSpPr>
        <p:sp>
          <p:nvSpPr>
            <p:cNvPr id="1129" name="Google Shape;1129;p1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1"/>
          <p:cNvGrpSpPr/>
          <p:nvPr/>
        </p:nvGrpSpPr>
        <p:grpSpPr>
          <a:xfrm rot="5400000">
            <a:off x="8230265" y="711892"/>
            <a:ext cx="474562" cy="390120"/>
            <a:chOff x="4130179" y="3939165"/>
            <a:chExt cx="706930" cy="581141"/>
          </a:xfrm>
        </p:grpSpPr>
        <p:sp>
          <p:nvSpPr>
            <p:cNvPr id="1133" name="Google Shape;1133;p1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4">
  <p:cSld name="CUSTOM_11_1_2_1_1">
    <p:bg>
      <p:bgPr>
        <a:solidFill>
          <a:srgbClr val="7C7754"/>
        </a:solidFill>
        <a:effectLst/>
      </p:bgPr>
    </p:bg>
    <p:spTree>
      <p:nvGrpSpPr>
        <p:cNvPr id="1" name="Shape 1136"/>
        <p:cNvGrpSpPr/>
        <p:nvPr/>
      </p:nvGrpSpPr>
      <p:grpSpPr>
        <a:xfrm>
          <a:off x="0" y="0"/>
          <a:ext cx="0" cy="0"/>
          <a:chOff x="0" y="0"/>
          <a:chExt cx="0" cy="0"/>
        </a:xfrm>
      </p:grpSpPr>
      <p:grpSp>
        <p:nvGrpSpPr>
          <p:cNvPr id="1137" name="Google Shape;1137;p12"/>
          <p:cNvGrpSpPr/>
          <p:nvPr/>
        </p:nvGrpSpPr>
        <p:grpSpPr>
          <a:xfrm flipH="1">
            <a:off x="768376" y="-248477"/>
            <a:ext cx="8331578" cy="3274801"/>
            <a:chOff x="47035" y="-248477"/>
            <a:chExt cx="8331578" cy="3274801"/>
          </a:xfrm>
        </p:grpSpPr>
        <p:grpSp>
          <p:nvGrpSpPr>
            <p:cNvPr id="1138" name="Google Shape;1138;p12"/>
            <p:cNvGrpSpPr/>
            <p:nvPr/>
          </p:nvGrpSpPr>
          <p:grpSpPr>
            <a:xfrm>
              <a:off x="47035" y="-248477"/>
              <a:ext cx="8331578" cy="2532179"/>
              <a:chOff x="47035" y="-248477"/>
              <a:chExt cx="8331578" cy="2532179"/>
            </a:xfrm>
          </p:grpSpPr>
          <p:sp>
            <p:nvSpPr>
              <p:cNvPr id="1139" name="Google Shape;1139;p12"/>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2"/>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2"/>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2"/>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2"/>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2"/>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2"/>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2"/>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2"/>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2"/>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2"/>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2"/>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2"/>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2"/>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2"/>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2"/>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2"/>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2"/>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2"/>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2"/>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2"/>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2"/>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2"/>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2"/>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2"/>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2"/>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2"/>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2"/>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2"/>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2"/>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2"/>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2"/>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2"/>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2"/>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2"/>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2"/>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2"/>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2"/>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2"/>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2"/>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2"/>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2"/>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2"/>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2"/>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2"/>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2"/>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2"/>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2"/>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2"/>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2"/>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2"/>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2"/>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2"/>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2"/>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2"/>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2"/>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2"/>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2"/>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2"/>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2"/>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2"/>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2"/>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2"/>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2"/>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2"/>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2"/>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2"/>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2"/>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2"/>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2"/>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2"/>
            <p:cNvGrpSpPr/>
            <p:nvPr/>
          </p:nvGrpSpPr>
          <p:grpSpPr>
            <a:xfrm>
              <a:off x="90200" y="2304141"/>
              <a:ext cx="1094154" cy="722183"/>
              <a:chOff x="7666880" y="38993"/>
              <a:chExt cx="711738" cy="469774"/>
            </a:xfrm>
          </p:grpSpPr>
          <p:sp>
            <p:nvSpPr>
              <p:cNvPr id="1210" name="Google Shape;1210;p12"/>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2"/>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2" name="Google Shape;1212;p12"/>
          <p:cNvSpPr/>
          <p:nvPr/>
        </p:nvSpPr>
        <p:spPr>
          <a:xfrm>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3" name="Google Shape;1213;p12"/>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214" name="Google Shape;1214;p12"/>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215" name="Google Shape;1215;p12"/>
          <p:cNvSpPr txBox="1">
            <a:spLocks noGrp="1"/>
          </p:cNvSpPr>
          <p:nvPr>
            <p:ph type="ctrTitle" idx="2"/>
          </p:nvPr>
        </p:nvSpPr>
        <p:spPr>
          <a:xfrm>
            <a:off x="831200" y="1605193"/>
            <a:ext cx="5976000" cy="942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216" name="Google Shape;1216;p12"/>
          <p:cNvSpPr txBox="1">
            <a:spLocks noGrp="1"/>
          </p:cNvSpPr>
          <p:nvPr>
            <p:ph type="subTitle" idx="1"/>
          </p:nvPr>
        </p:nvSpPr>
        <p:spPr>
          <a:xfrm>
            <a:off x="831200" y="2431863"/>
            <a:ext cx="6528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217" name="Google Shape;1217;p12"/>
          <p:cNvGrpSpPr/>
          <p:nvPr/>
        </p:nvGrpSpPr>
        <p:grpSpPr>
          <a:xfrm>
            <a:off x="952779" y="4216265"/>
            <a:ext cx="706930" cy="581141"/>
            <a:chOff x="4130179" y="3939165"/>
            <a:chExt cx="706930" cy="581141"/>
          </a:xfrm>
        </p:grpSpPr>
        <p:sp>
          <p:nvSpPr>
            <p:cNvPr id="1218" name="Google Shape;1218;p1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12"/>
          <p:cNvGrpSpPr/>
          <p:nvPr/>
        </p:nvGrpSpPr>
        <p:grpSpPr>
          <a:xfrm rot="5400000">
            <a:off x="7877153" y="1841854"/>
            <a:ext cx="474562" cy="390120"/>
            <a:chOff x="4130179" y="3939165"/>
            <a:chExt cx="706930" cy="581141"/>
          </a:xfrm>
        </p:grpSpPr>
        <p:sp>
          <p:nvSpPr>
            <p:cNvPr id="1222" name="Google Shape;1222;p1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 name="Google Shape;1225;p12"/>
          <p:cNvSpPr/>
          <p:nvPr/>
        </p:nvSpPr>
        <p:spPr>
          <a:xfrm rot="10138768" flipH="1">
            <a:off x="-18320"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2"/>
          <p:cNvSpPr/>
          <p:nvPr/>
        </p:nvSpPr>
        <p:spPr>
          <a:xfrm rot="9238755" flipH="1">
            <a:off x="535360"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12"/>
          <p:cNvGrpSpPr/>
          <p:nvPr/>
        </p:nvGrpSpPr>
        <p:grpSpPr>
          <a:xfrm flipH="1">
            <a:off x="1377819" y="-344788"/>
            <a:ext cx="6571511" cy="2507243"/>
            <a:chOff x="1197659" y="-344788"/>
            <a:chExt cx="6571511" cy="2507243"/>
          </a:xfrm>
        </p:grpSpPr>
        <p:sp>
          <p:nvSpPr>
            <p:cNvPr id="1228" name="Google Shape;1228;p12"/>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2"/>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2"/>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2"/>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2"/>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2"/>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2"/>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2"/>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2"/>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2"/>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2"/>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2"/>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2"/>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2"/>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2"/>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2"/>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2"/>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2"/>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2"/>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2"/>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2"/>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12"/>
          <p:cNvSpPr/>
          <p:nvPr/>
        </p:nvSpPr>
        <p:spPr>
          <a:xfrm rot="10138768" flipH="1">
            <a:off x="-15851"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2"/>
          <p:cNvSpPr/>
          <p:nvPr/>
        </p:nvSpPr>
        <p:spPr>
          <a:xfrm rot="9238755" flipH="1">
            <a:off x="558913"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character ">
  <p:cSld name="CUSTOM_11_1_2_1_1_1">
    <p:bg>
      <p:bgPr>
        <a:solidFill>
          <a:srgbClr val="7C7754"/>
        </a:solidFill>
        <a:effectLst/>
      </p:bgPr>
    </p:bg>
    <p:spTree>
      <p:nvGrpSpPr>
        <p:cNvPr id="1" name="Shape 1251"/>
        <p:cNvGrpSpPr/>
        <p:nvPr/>
      </p:nvGrpSpPr>
      <p:grpSpPr>
        <a:xfrm>
          <a:off x="0" y="0"/>
          <a:ext cx="0" cy="0"/>
          <a:chOff x="0" y="0"/>
          <a:chExt cx="0" cy="0"/>
        </a:xfrm>
      </p:grpSpPr>
      <p:grpSp>
        <p:nvGrpSpPr>
          <p:cNvPr id="1252" name="Google Shape;1252;p13"/>
          <p:cNvGrpSpPr/>
          <p:nvPr/>
        </p:nvGrpSpPr>
        <p:grpSpPr>
          <a:xfrm>
            <a:off x="41848" y="-248477"/>
            <a:ext cx="8331578" cy="3274801"/>
            <a:chOff x="47035" y="-248477"/>
            <a:chExt cx="8331578" cy="3274801"/>
          </a:xfrm>
        </p:grpSpPr>
        <p:grpSp>
          <p:nvGrpSpPr>
            <p:cNvPr id="1253" name="Google Shape;1253;p13"/>
            <p:cNvGrpSpPr/>
            <p:nvPr/>
          </p:nvGrpSpPr>
          <p:grpSpPr>
            <a:xfrm>
              <a:off x="47035" y="-248477"/>
              <a:ext cx="8331578" cy="2532179"/>
              <a:chOff x="47035" y="-248477"/>
              <a:chExt cx="8331578" cy="2532179"/>
            </a:xfrm>
          </p:grpSpPr>
          <p:sp>
            <p:nvSpPr>
              <p:cNvPr id="1254" name="Google Shape;1254;p13"/>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13"/>
            <p:cNvGrpSpPr/>
            <p:nvPr/>
          </p:nvGrpSpPr>
          <p:grpSpPr>
            <a:xfrm>
              <a:off x="90200" y="2304141"/>
              <a:ext cx="1094154" cy="722183"/>
              <a:chOff x="7666880" y="38993"/>
              <a:chExt cx="711738" cy="469774"/>
            </a:xfrm>
          </p:grpSpPr>
          <p:sp>
            <p:nvSpPr>
              <p:cNvPr id="1325" name="Google Shape;1325;p13"/>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7" name="Google Shape;1327;p13"/>
          <p:cNvSpPr txBox="1">
            <a:spLocks noGrp="1"/>
          </p:cNvSpPr>
          <p:nvPr>
            <p:ph type="subTitle" idx="1"/>
          </p:nvPr>
        </p:nvSpPr>
        <p:spPr>
          <a:xfrm flipH="1">
            <a:off x="1300538" y="2057526"/>
            <a:ext cx="5671500" cy="17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cxnSp>
        <p:nvCxnSpPr>
          <p:cNvPr id="1328" name="Google Shape;1328;p13"/>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329" name="Google Shape;1329;p13"/>
          <p:cNvSpPr/>
          <p:nvPr/>
        </p:nvSpPr>
        <p:spPr>
          <a:xfrm flipH="1">
            <a:off x="-2518"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331" name="Google Shape;1331;p13"/>
          <p:cNvSpPr/>
          <p:nvPr/>
        </p:nvSpPr>
        <p:spPr>
          <a:xfrm rot="-10138768">
            <a:off x="8087622"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rot="-10138768">
            <a:off x="8099545"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3" name="Google Shape;1333;p13"/>
          <p:cNvGrpSpPr/>
          <p:nvPr/>
        </p:nvGrpSpPr>
        <p:grpSpPr>
          <a:xfrm>
            <a:off x="993629" y="4215015"/>
            <a:ext cx="706930" cy="581141"/>
            <a:chOff x="4130179" y="3939165"/>
            <a:chExt cx="706930" cy="581141"/>
          </a:xfrm>
        </p:grpSpPr>
        <p:sp>
          <p:nvSpPr>
            <p:cNvPr id="1334" name="Google Shape;1334;p1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13"/>
          <p:cNvGrpSpPr/>
          <p:nvPr/>
        </p:nvGrpSpPr>
        <p:grpSpPr>
          <a:xfrm rot="5400000">
            <a:off x="8622978" y="713767"/>
            <a:ext cx="474562" cy="390120"/>
            <a:chOff x="4130179" y="3939165"/>
            <a:chExt cx="706930" cy="581141"/>
          </a:xfrm>
        </p:grpSpPr>
        <p:sp>
          <p:nvSpPr>
            <p:cNvPr id="1338" name="Google Shape;1338;p1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1" name="Google Shape;1341;p13"/>
          <p:cNvSpPr/>
          <p:nvPr/>
        </p:nvSpPr>
        <p:spPr>
          <a:xfrm rot="-9238755">
            <a:off x="7389922"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2" name="Google Shape;1342;p13"/>
          <p:cNvGrpSpPr/>
          <p:nvPr/>
        </p:nvGrpSpPr>
        <p:grpSpPr>
          <a:xfrm>
            <a:off x="1192471" y="-344788"/>
            <a:ext cx="6571511" cy="2507243"/>
            <a:chOff x="1197659" y="-344788"/>
            <a:chExt cx="6571511" cy="2507243"/>
          </a:xfrm>
        </p:grpSpPr>
        <p:sp>
          <p:nvSpPr>
            <p:cNvPr id="1343" name="Google Shape;1343;p13"/>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3"/>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3"/>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3"/>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3"/>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3"/>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3"/>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3"/>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3"/>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3"/>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3"/>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3"/>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3"/>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3"/>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3"/>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3"/>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3"/>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3"/>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3"/>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3"/>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3"/>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4" name="Google Shape;1364;p13"/>
          <p:cNvSpPr/>
          <p:nvPr/>
        </p:nvSpPr>
        <p:spPr>
          <a:xfrm rot="-9238755">
            <a:off x="7433926"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p:cSld name="CUSTOM_16">
    <p:spTree>
      <p:nvGrpSpPr>
        <p:cNvPr id="1" name="Shape 13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4">
    <p:bg>
      <p:bgPr>
        <a:solidFill>
          <a:srgbClr val="7C7754"/>
        </a:solidFill>
        <a:effectLst/>
      </p:bgPr>
    </p:bg>
    <p:spTree>
      <p:nvGrpSpPr>
        <p:cNvPr id="1" name="Shape 139"/>
        <p:cNvGrpSpPr/>
        <p:nvPr/>
      </p:nvGrpSpPr>
      <p:grpSpPr>
        <a:xfrm>
          <a:off x="0" y="0"/>
          <a:ext cx="0" cy="0"/>
          <a:chOff x="0" y="0"/>
          <a:chExt cx="0" cy="0"/>
        </a:xfrm>
      </p:grpSpPr>
      <p:grpSp>
        <p:nvGrpSpPr>
          <p:cNvPr id="140" name="Google Shape;140;p3"/>
          <p:cNvGrpSpPr/>
          <p:nvPr/>
        </p:nvGrpSpPr>
        <p:grpSpPr>
          <a:xfrm rot="10800000" flipH="1">
            <a:off x="-265247" y="2121327"/>
            <a:ext cx="8643860" cy="3274801"/>
            <a:chOff x="-265247" y="-248477"/>
            <a:chExt cx="8643860" cy="3274801"/>
          </a:xfrm>
        </p:grpSpPr>
        <p:grpSp>
          <p:nvGrpSpPr>
            <p:cNvPr id="141" name="Google Shape;141;p3"/>
            <p:cNvGrpSpPr/>
            <p:nvPr/>
          </p:nvGrpSpPr>
          <p:grpSpPr>
            <a:xfrm>
              <a:off x="-265247" y="-248477"/>
              <a:ext cx="8643860" cy="2532179"/>
              <a:chOff x="-265247" y="-248477"/>
              <a:chExt cx="8643860" cy="2532179"/>
            </a:xfrm>
          </p:grpSpPr>
          <p:sp>
            <p:nvSpPr>
              <p:cNvPr id="142" name="Google Shape;142;p3"/>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86787" y="-55155"/>
                <a:ext cx="637524" cy="1386510"/>
              </a:xfrm>
              <a:custGeom>
                <a:avLst/>
                <a:gdLst/>
                <a:ahLst/>
                <a:cxnLst/>
                <a:rect l="l" t="t" r="r" b="b"/>
                <a:pathLst>
                  <a:path w="20070" h="43649" extrusionOk="0">
                    <a:moveTo>
                      <a:pt x="12391" y="1"/>
                    </a:moveTo>
                    <a:cubicBezTo>
                      <a:pt x="5770" y="1"/>
                      <a:pt x="6177" y="7618"/>
                      <a:pt x="4285" y="12576"/>
                    </a:cubicBezTo>
                    <a:cubicBezTo>
                      <a:pt x="3670" y="14181"/>
                      <a:pt x="2764" y="15653"/>
                      <a:pt x="2038" y="17208"/>
                    </a:cubicBezTo>
                    <a:cubicBezTo>
                      <a:pt x="1935" y="17431"/>
                      <a:pt x="1838" y="17655"/>
                      <a:pt x="1748" y="17873"/>
                    </a:cubicBezTo>
                    <a:cubicBezTo>
                      <a:pt x="169" y="21649"/>
                      <a:pt x="85" y="25850"/>
                      <a:pt x="23" y="29938"/>
                    </a:cubicBezTo>
                    <a:cubicBezTo>
                      <a:pt x="0" y="31392"/>
                      <a:pt x="2797" y="43502"/>
                      <a:pt x="2649" y="43648"/>
                    </a:cubicBezTo>
                    <a:lnTo>
                      <a:pt x="2649" y="43648"/>
                    </a:lnTo>
                    <a:cubicBezTo>
                      <a:pt x="7977" y="38289"/>
                      <a:pt x="10425" y="32136"/>
                      <a:pt x="13644" y="25292"/>
                    </a:cubicBezTo>
                    <a:cubicBezTo>
                      <a:pt x="14335" y="23821"/>
                      <a:pt x="15031" y="22345"/>
                      <a:pt x="15451" y="20780"/>
                    </a:cubicBezTo>
                    <a:cubicBezTo>
                      <a:pt x="16029" y="18595"/>
                      <a:pt x="16060" y="16290"/>
                      <a:pt x="16636" y="14101"/>
                    </a:cubicBezTo>
                    <a:cubicBezTo>
                      <a:pt x="17604" y="10422"/>
                      <a:pt x="20069" y="6534"/>
                      <a:pt x="18334" y="3145"/>
                    </a:cubicBezTo>
                    <a:cubicBezTo>
                      <a:pt x="17439" y="1398"/>
                      <a:pt x="15525" y="305"/>
                      <a:pt x="13568" y="74"/>
                    </a:cubicBezTo>
                    <a:cubicBezTo>
                      <a:pt x="13153" y="25"/>
                      <a:pt x="12761" y="1"/>
                      <a:pt x="1239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86088" y="-53853"/>
                <a:ext cx="563003" cy="1377870"/>
              </a:xfrm>
              <a:custGeom>
                <a:avLst/>
                <a:gdLst/>
                <a:ahLst/>
                <a:cxnLst/>
                <a:rect l="l" t="t" r="r" b="b"/>
                <a:pathLst>
                  <a:path w="17724" h="43377" extrusionOk="0">
                    <a:moveTo>
                      <a:pt x="13262" y="1"/>
                    </a:moveTo>
                    <a:cubicBezTo>
                      <a:pt x="13203" y="237"/>
                      <a:pt x="13145" y="474"/>
                      <a:pt x="13079" y="710"/>
                    </a:cubicBezTo>
                    <a:cubicBezTo>
                      <a:pt x="13034" y="875"/>
                      <a:pt x="12989" y="1036"/>
                      <a:pt x="12945" y="1192"/>
                    </a:cubicBezTo>
                    <a:cubicBezTo>
                      <a:pt x="11812" y="1793"/>
                      <a:pt x="9850" y="2837"/>
                      <a:pt x="6448" y="4647"/>
                    </a:cubicBezTo>
                    <a:cubicBezTo>
                      <a:pt x="6333" y="4968"/>
                      <a:pt x="6226" y="5298"/>
                      <a:pt x="6123" y="5637"/>
                    </a:cubicBezTo>
                    <a:lnTo>
                      <a:pt x="12624" y="2182"/>
                    </a:lnTo>
                    <a:lnTo>
                      <a:pt x="12624" y="2182"/>
                    </a:lnTo>
                    <a:cubicBezTo>
                      <a:pt x="12459" y="2645"/>
                      <a:pt x="12280" y="3104"/>
                      <a:pt x="12084" y="3564"/>
                    </a:cubicBezTo>
                    <a:cubicBezTo>
                      <a:pt x="11768" y="4304"/>
                      <a:pt x="11416" y="5049"/>
                      <a:pt x="11063" y="5816"/>
                    </a:cubicBezTo>
                    <a:cubicBezTo>
                      <a:pt x="10002" y="6382"/>
                      <a:pt x="8241" y="7318"/>
                      <a:pt x="5306" y="8878"/>
                    </a:cubicBezTo>
                    <a:cubicBezTo>
                      <a:pt x="5226" y="9195"/>
                      <a:pt x="5156" y="9508"/>
                      <a:pt x="5075" y="9819"/>
                    </a:cubicBezTo>
                    <a:lnTo>
                      <a:pt x="10591" y="6886"/>
                    </a:lnTo>
                    <a:lnTo>
                      <a:pt x="10591" y="6886"/>
                    </a:lnTo>
                    <a:cubicBezTo>
                      <a:pt x="10225" y="7732"/>
                      <a:pt x="9881" y="8615"/>
                      <a:pt x="9623" y="9543"/>
                    </a:cubicBezTo>
                    <a:cubicBezTo>
                      <a:pt x="9552" y="9792"/>
                      <a:pt x="9489" y="10047"/>
                      <a:pt x="9436" y="10306"/>
                    </a:cubicBezTo>
                    <a:cubicBezTo>
                      <a:pt x="8548" y="10778"/>
                      <a:pt x="6930" y="11634"/>
                      <a:pt x="3987" y="13200"/>
                    </a:cubicBezTo>
                    <a:cubicBezTo>
                      <a:pt x="3831" y="13570"/>
                      <a:pt x="3652" y="13930"/>
                      <a:pt x="3474" y="14292"/>
                    </a:cubicBezTo>
                    <a:lnTo>
                      <a:pt x="9275" y="11210"/>
                    </a:lnTo>
                    <a:lnTo>
                      <a:pt x="9275" y="11210"/>
                    </a:lnTo>
                    <a:cubicBezTo>
                      <a:pt x="9195" y="11763"/>
                      <a:pt x="9146" y="12317"/>
                      <a:pt x="9123" y="12856"/>
                    </a:cubicBezTo>
                    <a:cubicBezTo>
                      <a:pt x="9105" y="13280"/>
                      <a:pt x="9097" y="13698"/>
                      <a:pt x="9092" y="14113"/>
                    </a:cubicBezTo>
                    <a:cubicBezTo>
                      <a:pt x="8156" y="14608"/>
                      <a:pt x="6109" y="15696"/>
                      <a:pt x="1624" y="18077"/>
                    </a:cubicBezTo>
                    <a:cubicBezTo>
                      <a:pt x="1495" y="18412"/>
                      <a:pt x="1369" y="18750"/>
                      <a:pt x="1258" y="19094"/>
                    </a:cubicBezTo>
                    <a:lnTo>
                      <a:pt x="9083" y="14934"/>
                    </a:lnTo>
                    <a:lnTo>
                      <a:pt x="9083" y="14934"/>
                    </a:lnTo>
                    <a:cubicBezTo>
                      <a:pt x="9079" y="15910"/>
                      <a:pt x="9070" y="16865"/>
                      <a:pt x="8963" y="17801"/>
                    </a:cubicBezTo>
                    <a:cubicBezTo>
                      <a:pt x="8027" y="18300"/>
                      <a:pt x="5792" y="19486"/>
                      <a:pt x="495" y="22304"/>
                    </a:cubicBezTo>
                    <a:cubicBezTo>
                      <a:pt x="447" y="22598"/>
                      <a:pt x="402" y="22892"/>
                      <a:pt x="361" y="23191"/>
                    </a:cubicBezTo>
                    <a:lnTo>
                      <a:pt x="8833" y="18688"/>
                    </a:lnTo>
                    <a:lnTo>
                      <a:pt x="8833" y="18688"/>
                    </a:lnTo>
                    <a:cubicBezTo>
                      <a:pt x="8807" y="18826"/>
                      <a:pt x="8780" y="18964"/>
                      <a:pt x="8745" y="19102"/>
                    </a:cubicBezTo>
                    <a:cubicBezTo>
                      <a:pt x="8539" y="20044"/>
                      <a:pt x="8290" y="20989"/>
                      <a:pt x="8013" y="21929"/>
                    </a:cubicBezTo>
                    <a:cubicBezTo>
                      <a:pt x="7117" y="22407"/>
                      <a:pt x="5022" y="23522"/>
                      <a:pt x="108" y="26134"/>
                    </a:cubicBezTo>
                    <a:cubicBezTo>
                      <a:pt x="94" y="26406"/>
                      <a:pt x="81" y="26691"/>
                      <a:pt x="67" y="26967"/>
                    </a:cubicBezTo>
                    <a:lnTo>
                      <a:pt x="7724" y="22901"/>
                    </a:lnTo>
                    <a:lnTo>
                      <a:pt x="7724" y="22901"/>
                    </a:lnTo>
                    <a:cubicBezTo>
                      <a:pt x="7492" y="23650"/>
                      <a:pt x="7251" y="24405"/>
                      <a:pt x="7014" y="25148"/>
                    </a:cubicBezTo>
                    <a:cubicBezTo>
                      <a:pt x="6881" y="25555"/>
                      <a:pt x="6761" y="25929"/>
                      <a:pt x="6648" y="26277"/>
                    </a:cubicBezTo>
                    <a:cubicBezTo>
                      <a:pt x="5899" y="26673"/>
                      <a:pt x="4143" y="27609"/>
                      <a:pt x="1" y="29809"/>
                    </a:cubicBezTo>
                    <a:cubicBezTo>
                      <a:pt x="5" y="29840"/>
                      <a:pt x="1" y="29866"/>
                      <a:pt x="1" y="29897"/>
                    </a:cubicBezTo>
                    <a:cubicBezTo>
                      <a:pt x="1" y="30040"/>
                      <a:pt x="19" y="30276"/>
                      <a:pt x="73" y="30593"/>
                    </a:cubicBezTo>
                    <a:lnTo>
                      <a:pt x="6323" y="27267"/>
                    </a:lnTo>
                    <a:lnTo>
                      <a:pt x="6323" y="27267"/>
                    </a:lnTo>
                    <a:cubicBezTo>
                      <a:pt x="5703" y="29175"/>
                      <a:pt x="5387" y="30156"/>
                      <a:pt x="5222" y="30659"/>
                    </a:cubicBezTo>
                    <a:cubicBezTo>
                      <a:pt x="4678" y="30949"/>
                      <a:pt x="3425" y="31614"/>
                      <a:pt x="522" y="33153"/>
                    </a:cubicBezTo>
                    <a:cubicBezTo>
                      <a:pt x="571" y="33398"/>
                      <a:pt x="620" y="33647"/>
                      <a:pt x="670" y="33892"/>
                    </a:cubicBezTo>
                    <a:lnTo>
                      <a:pt x="4905" y="31645"/>
                    </a:lnTo>
                    <a:lnTo>
                      <a:pt x="4905" y="31645"/>
                    </a:lnTo>
                    <a:cubicBezTo>
                      <a:pt x="4557" y="32751"/>
                      <a:pt x="4223" y="33861"/>
                      <a:pt x="3911" y="34980"/>
                    </a:cubicBezTo>
                    <a:cubicBezTo>
                      <a:pt x="3572" y="35159"/>
                      <a:pt x="2832" y="35551"/>
                      <a:pt x="1191" y="36425"/>
                    </a:cubicBezTo>
                    <a:cubicBezTo>
                      <a:pt x="1240" y="36670"/>
                      <a:pt x="1294" y="36915"/>
                      <a:pt x="1347" y="37160"/>
                    </a:cubicBezTo>
                    <a:lnTo>
                      <a:pt x="3648" y="35935"/>
                    </a:lnTo>
                    <a:lnTo>
                      <a:pt x="3648" y="35935"/>
                    </a:lnTo>
                    <a:cubicBezTo>
                      <a:pt x="3528" y="36394"/>
                      <a:pt x="3411" y="36849"/>
                      <a:pt x="3300" y="37308"/>
                    </a:cubicBezTo>
                    <a:cubicBezTo>
                      <a:pt x="3158" y="37915"/>
                      <a:pt x="3024" y="38520"/>
                      <a:pt x="2908" y="39136"/>
                    </a:cubicBezTo>
                    <a:cubicBezTo>
                      <a:pt x="2761" y="39212"/>
                      <a:pt x="2466" y="39368"/>
                      <a:pt x="1874" y="39685"/>
                    </a:cubicBezTo>
                    <a:cubicBezTo>
                      <a:pt x="1927" y="39938"/>
                      <a:pt x="1981" y="40183"/>
                      <a:pt x="2030" y="40420"/>
                    </a:cubicBezTo>
                    <a:lnTo>
                      <a:pt x="2748" y="40037"/>
                    </a:lnTo>
                    <a:lnTo>
                      <a:pt x="2748" y="40037"/>
                    </a:lnTo>
                    <a:cubicBezTo>
                      <a:pt x="2730" y="40170"/>
                      <a:pt x="2707" y="40300"/>
                      <a:pt x="2689" y="40434"/>
                    </a:cubicBezTo>
                    <a:cubicBezTo>
                      <a:pt x="2573" y="41356"/>
                      <a:pt x="2493" y="42297"/>
                      <a:pt x="2569" y="43224"/>
                    </a:cubicBezTo>
                    <a:cubicBezTo>
                      <a:pt x="2578" y="43282"/>
                      <a:pt x="2582" y="43331"/>
                      <a:pt x="2592" y="43376"/>
                    </a:cubicBezTo>
                    <a:cubicBezTo>
                      <a:pt x="2551" y="42556"/>
                      <a:pt x="2631" y="41735"/>
                      <a:pt x="2756" y="40928"/>
                    </a:cubicBezTo>
                    <a:cubicBezTo>
                      <a:pt x="2814" y="41053"/>
                      <a:pt x="2997" y="41446"/>
                      <a:pt x="3555" y="42636"/>
                    </a:cubicBezTo>
                    <a:cubicBezTo>
                      <a:pt x="3732" y="42444"/>
                      <a:pt x="3907" y="42248"/>
                      <a:pt x="4076" y="42052"/>
                    </a:cubicBezTo>
                    <a:lnTo>
                      <a:pt x="2983" y="39711"/>
                    </a:lnTo>
                    <a:cubicBezTo>
                      <a:pt x="3158" y="38926"/>
                      <a:pt x="3358" y="38150"/>
                      <a:pt x="3581" y="37384"/>
                    </a:cubicBezTo>
                    <a:cubicBezTo>
                      <a:pt x="3711" y="36919"/>
                      <a:pt x="3853" y="36460"/>
                      <a:pt x="3996" y="36001"/>
                    </a:cubicBezTo>
                    <a:cubicBezTo>
                      <a:pt x="4160" y="36358"/>
                      <a:pt x="4607" y="37312"/>
                      <a:pt x="5810" y="39899"/>
                    </a:cubicBezTo>
                    <a:cubicBezTo>
                      <a:pt x="5971" y="39671"/>
                      <a:pt x="6131" y="39452"/>
                      <a:pt x="6292" y="39230"/>
                    </a:cubicBezTo>
                    <a:lnTo>
                      <a:pt x="4321" y="34993"/>
                    </a:lnTo>
                    <a:cubicBezTo>
                      <a:pt x="4691" y="33870"/>
                      <a:pt x="5088" y="32760"/>
                      <a:pt x="5494" y="31649"/>
                    </a:cubicBezTo>
                    <a:cubicBezTo>
                      <a:pt x="5734" y="32171"/>
                      <a:pt x="6345" y="33478"/>
                      <a:pt x="7889" y="36781"/>
                    </a:cubicBezTo>
                    <a:cubicBezTo>
                      <a:pt x="8035" y="36532"/>
                      <a:pt x="8183" y="36277"/>
                      <a:pt x="8329" y="36024"/>
                    </a:cubicBezTo>
                    <a:lnTo>
                      <a:pt x="5851" y="30696"/>
                    </a:lnTo>
                    <a:cubicBezTo>
                      <a:pt x="6390" y="29260"/>
                      <a:pt x="6782" y="28212"/>
                      <a:pt x="7068" y="27454"/>
                    </a:cubicBezTo>
                    <a:cubicBezTo>
                      <a:pt x="7371" y="28101"/>
                      <a:pt x="8089" y="29648"/>
                      <a:pt x="9801" y="33317"/>
                    </a:cubicBezTo>
                    <a:cubicBezTo>
                      <a:pt x="9939" y="33040"/>
                      <a:pt x="10078" y="32768"/>
                      <a:pt x="10216" y="32492"/>
                    </a:cubicBezTo>
                    <a:lnTo>
                      <a:pt x="7424" y="26500"/>
                    </a:lnTo>
                    <a:lnTo>
                      <a:pt x="7825" y="25434"/>
                    </a:lnTo>
                    <a:cubicBezTo>
                      <a:pt x="8098" y="24703"/>
                      <a:pt x="8370" y="23967"/>
                      <a:pt x="8633" y="23232"/>
                    </a:cubicBezTo>
                    <a:cubicBezTo>
                      <a:pt x="8990" y="23998"/>
                      <a:pt x="9797" y="25724"/>
                      <a:pt x="11598" y="29603"/>
                    </a:cubicBezTo>
                    <a:cubicBezTo>
                      <a:pt x="11737" y="29322"/>
                      <a:pt x="11865" y="29033"/>
                      <a:pt x="11999" y="28747"/>
                    </a:cubicBezTo>
                    <a:lnTo>
                      <a:pt x="8976" y="22255"/>
                    </a:lnTo>
                    <a:cubicBezTo>
                      <a:pt x="9302" y="21310"/>
                      <a:pt x="9605" y="20347"/>
                      <a:pt x="9868" y="19365"/>
                    </a:cubicBezTo>
                    <a:cubicBezTo>
                      <a:pt x="9930" y="19134"/>
                      <a:pt x="9984" y="18902"/>
                      <a:pt x="10037" y="18666"/>
                    </a:cubicBezTo>
                    <a:cubicBezTo>
                      <a:pt x="10488" y="19637"/>
                      <a:pt x="11428" y="21653"/>
                      <a:pt x="13359" y="25809"/>
                    </a:cubicBezTo>
                    <a:cubicBezTo>
                      <a:pt x="13453" y="25626"/>
                      <a:pt x="13538" y="25434"/>
                      <a:pt x="13622" y="25251"/>
                    </a:cubicBezTo>
                    <a:cubicBezTo>
                      <a:pt x="13671" y="25154"/>
                      <a:pt x="13721" y="25055"/>
                      <a:pt x="13765" y="24952"/>
                    </a:cubicBezTo>
                    <a:lnTo>
                      <a:pt x="10260" y="17431"/>
                    </a:lnTo>
                    <a:cubicBezTo>
                      <a:pt x="10323" y="16994"/>
                      <a:pt x="10372" y="16561"/>
                      <a:pt x="10412" y="16133"/>
                    </a:cubicBezTo>
                    <a:cubicBezTo>
                      <a:pt x="10515" y="15058"/>
                      <a:pt x="10564" y="14006"/>
                      <a:pt x="10684" y="12986"/>
                    </a:cubicBezTo>
                    <a:cubicBezTo>
                      <a:pt x="10698" y="12852"/>
                      <a:pt x="10715" y="12718"/>
                      <a:pt x="10733" y="12584"/>
                    </a:cubicBezTo>
                    <a:cubicBezTo>
                      <a:pt x="11344" y="13895"/>
                      <a:pt x="12579" y="16548"/>
                      <a:pt x="15067" y="21894"/>
                    </a:cubicBezTo>
                    <a:cubicBezTo>
                      <a:pt x="15188" y="21555"/>
                      <a:pt x="15295" y="21216"/>
                      <a:pt x="15388" y="20873"/>
                    </a:cubicBezTo>
                    <a:lnTo>
                      <a:pt x="10955" y="11354"/>
                    </a:lnTo>
                    <a:cubicBezTo>
                      <a:pt x="11058" y="10921"/>
                      <a:pt x="11179" y="10493"/>
                      <a:pt x="11330" y="10074"/>
                    </a:cubicBezTo>
                    <a:cubicBezTo>
                      <a:pt x="11562" y="9414"/>
                      <a:pt x="11857" y="8763"/>
                      <a:pt x="12182" y="8112"/>
                    </a:cubicBezTo>
                    <a:cubicBezTo>
                      <a:pt x="12727" y="9284"/>
                      <a:pt x="13845" y="11687"/>
                      <a:pt x="16133" y="16601"/>
                    </a:cubicBezTo>
                    <a:cubicBezTo>
                      <a:pt x="16195" y="16178"/>
                      <a:pt x="16262" y="15750"/>
                      <a:pt x="16338" y="15326"/>
                    </a:cubicBezTo>
                    <a:lnTo>
                      <a:pt x="12601" y="7296"/>
                    </a:lnTo>
                    <a:cubicBezTo>
                      <a:pt x="13074" y="6413"/>
                      <a:pt x="13583" y="5522"/>
                      <a:pt x="14064" y="4581"/>
                    </a:cubicBezTo>
                    <a:cubicBezTo>
                      <a:pt x="14585" y="5705"/>
                      <a:pt x="15562" y="7796"/>
                      <a:pt x="17376" y="11697"/>
                    </a:cubicBezTo>
                    <a:cubicBezTo>
                      <a:pt x="17497" y="11376"/>
                      <a:pt x="17613" y="11050"/>
                      <a:pt x="17724" y="10734"/>
                    </a:cubicBezTo>
                    <a:lnTo>
                      <a:pt x="14474" y="3752"/>
                    </a:lnTo>
                    <a:cubicBezTo>
                      <a:pt x="14826" y="3003"/>
                      <a:pt x="15147" y="2231"/>
                      <a:pt x="15415" y="1446"/>
                    </a:cubicBezTo>
                    <a:cubicBezTo>
                      <a:pt x="15509" y="1183"/>
                      <a:pt x="15598" y="920"/>
                      <a:pt x="15678" y="653"/>
                    </a:cubicBezTo>
                    <a:cubicBezTo>
                      <a:pt x="15005" y="327"/>
                      <a:pt x="14269" y="118"/>
                      <a:pt x="13529" y="28"/>
                    </a:cubicBezTo>
                    <a:cubicBezTo>
                      <a:pt x="13439" y="19"/>
                      <a:pt x="13350" y="11"/>
                      <a:pt x="132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5247" y="922572"/>
                <a:ext cx="521931" cy="748193"/>
              </a:xfrm>
              <a:custGeom>
                <a:avLst/>
                <a:gdLst/>
                <a:ahLst/>
                <a:cxnLst/>
                <a:rect l="l" t="t" r="r" b="b"/>
                <a:pathLst>
                  <a:path w="16431" h="23554" extrusionOk="0">
                    <a:moveTo>
                      <a:pt x="16431" y="1"/>
                    </a:moveTo>
                    <a:lnTo>
                      <a:pt x="16431" y="1"/>
                    </a:lnTo>
                    <a:cubicBezTo>
                      <a:pt x="15219" y="518"/>
                      <a:pt x="13747" y="879"/>
                      <a:pt x="12610" y="1504"/>
                    </a:cubicBezTo>
                    <a:cubicBezTo>
                      <a:pt x="11192" y="2284"/>
                      <a:pt x="10599" y="3880"/>
                      <a:pt x="9498" y="4982"/>
                    </a:cubicBezTo>
                    <a:cubicBezTo>
                      <a:pt x="8535" y="5945"/>
                      <a:pt x="7268" y="6462"/>
                      <a:pt x="6363" y="7460"/>
                    </a:cubicBezTo>
                    <a:cubicBezTo>
                      <a:pt x="5271" y="8664"/>
                      <a:pt x="4575" y="10349"/>
                      <a:pt x="4298" y="11932"/>
                    </a:cubicBezTo>
                    <a:cubicBezTo>
                      <a:pt x="4183" y="12611"/>
                      <a:pt x="4133" y="13292"/>
                      <a:pt x="3964" y="13952"/>
                    </a:cubicBezTo>
                    <a:cubicBezTo>
                      <a:pt x="3804" y="14564"/>
                      <a:pt x="3545" y="15138"/>
                      <a:pt x="3282" y="15710"/>
                    </a:cubicBezTo>
                    <a:cubicBezTo>
                      <a:pt x="2484" y="17457"/>
                      <a:pt x="1" y="21233"/>
                      <a:pt x="2244" y="22870"/>
                    </a:cubicBezTo>
                    <a:cubicBezTo>
                      <a:pt x="2805" y="23281"/>
                      <a:pt x="3528" y="23414"/>
                      <a:pt x="4223" y="23503"/>
                    </a:cubicBezTo>
                    <a:cubicBezTo>
                      <a:pt x="4425" y="23530"/>
                      <a:pt x="4631" y="23553"/>
                      <a:pt x="4833" y="23553"/>
                    </a:cubicBezTo>
                    <a:cubicBezTo>
                      <a:pt x="5036" y="23553"/>
                      <a:pt x="5237" y="23530"/>
                      <a:pt x="5427" y="23462"/>
                    </a:cubicBezTo>
                    <a:cubicBezTo>
                      <a:pt x="5730" y="23351"/>
                      <a:pt x="5989" y="23133"/>
                      <a:pt x="6224" y="22915"/>
                    </a:cubicBezTo>
                    <a:cubicBezTo>
                      <a:pt x="7981" y="21309"/>
                      <a:pt x="8846" y="19490"/>
                      <a:pt x="9770" y="17390"/>
                    </a:cubicBezTo>
                    <a:cubicBezTo>
                      <a:pt x="10086" y="16673"/>
                      <a:pt x="10461" y="15963"/>
                      <a:pt x="10862" y="15255"/>
                    </a:cubicBezTo>
                    <a:cubicBezTo>
                      <a:pt x="12360" y="12601"/>
                      <a:pt x="14206" y="9975"/>
                      <a:pt x="14651" y="7028"/>
                    </a:cubicBezTo>
                    <a:cubicBezTo>
                      <a:pt x="14795" y="6079"/>
                      <a:pt x="14768" y="5106"/>
                      <a:pt x="14919" y="4157"/>
                    </a:cubicBezTo>
                    <a:cubicBezTo>
                      <a:pt x="15151" y="2694"/>
                      <a:pt x="15793" y="1338"/>
                      <a:pt x="1643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09150" y="922572"/>
                <a:ext cx="466120" cy="741903"/>
              </a:xfrm>
              <a:custGeom>
                <a:avLst/>
                <a:gdLst/>
                <a:ahLst/>
                <a:cxnLst/>
                <a:rect l="l" t="t" r="r" b="b"/>
                <a:pathLst>
                  <a:path w="14674" h="23356" extrusionOk="0">
                    <a:moveTo>
                      <a:pt x="14674" y="1"/>
                    </a:moveTo>
                    <a:lnTo>
                      <a:pt x="14674" y="1"/>
                    </a:lnTo>
                    <a:cubicBezTo>
                      <a:pt x="14459" y="152"/>
                      <a:pt x="14255" y="309"/>
                      <a:pt x="14050" y="474"/>
                    </a:cubicBezTo>
                    <a:lnTo>
                      <a:pt x="13996" y="264"/>
                    </a:lnTo>
                    <a:cubicBezTo>
                      <a:pt x="13898" y="300"/>
                      <a:pt x="13805" y="335"/>
                      <a:pt x="13702" y="371"/>
                    </a:cubicBezTo>
                    <a:cubicBezTo>
                      <a:pt x="13764" y="599"/>
                      <a:pt x="13782" y="669"/>
                      <a:pt x="13786" y="692"/>
                    </a:cubicBezTo>
                    <a:cubicBezTo>
                      <a:pt x="13479" y="955"/>
                      <a:pt x="13180" y="1237"/>
                      <a:pt x="12899" y="1525"/>
                    </a:cubicBezTo>
                    <a:lnTo>
                      <a:pt x="12698" y="723"/>
                    </a:lnTo>
                    <a:cubicBezTo>
                      <a:pt x="12596" y="759"/>
                      <a:pt x="12502" y="790"/>
                      <a:pt x="12404" y="826"/>
                    </a:cubicBezTo>
                    <a:cubicBezTo>
                      <a:pt x="12574" y="1494"/>
                      <a:pt x="12632" y="1718"/>
                      <a:pt x="12650" y="1793"/>
                    </a:cubicBezTo>
                    <a:cubicBezTo>
                      <a:pt x="12387" y="2074"/>
                      <a:pt x="12142" y="2369"/>
                      <a:pt x="11905" y="2676"/>
                    </a:cubicBezTo>
                    <a:cubicBezTo>
                      <a:pt x="11874" y="2716"/>
                      <a:pt x="11838" y="2761"/>
                      <a:pt x="11807" y="2801"/>
                    </a:cubicBezTo>
                    <a:lnTo>
                      <a:pt x="11405" y="1227"/>
                    </a:lnTo>
                    <a:cubicBezTo>
                      <a:pt x="11307" y="1268"/>
                      <a:pt x="11214" y="1311"/>
                      <a:pt x="11120" y="1361"/>
                    </a:cubicBezTo>
                    <a:cubicBezTo>
                      <a:pt x="11428" y="2564"/>
                      <a:pt x="11535" y="2980"/>
                      <a:pt x="11570" y="3126"/>
                    </a:cubicBezTo>
                    <a:cubicBezTo>
                      <a:pt x="11290" y="3519"/>
                      <a:pt x="11027" y="3925"/>
                      <a:pt x="10782" y="4340"/>
                    </a:cubicBezTo>
                    <a:lnTo>
                      <a:pt x="10179" y="1972"/>
                    </a:lnTo>
                    <a:cubicBezTo>
                      <a:pt x="10090" y="2048"/>
                      <a:pt x="10006" y="2128"/>
                      <a:pt x="9921" y="2212"/>
                    </a:cubicBezTo>
                    <a:cubicBezTo>
                      <a:pt x="10349" y="3898"/>
                      <a:pt x="10504" y="4505"/>
                      <a:pt x="10558" y="4723"/>
                    </a:cubicBezTo>
                    <a:cubicBezTo>
                      <a:pt x="10327" y="5133"/>
                      <a:pt x="10108" y="5552"/>
                      <a:pt x="9903" y="5976"/>
                    </a:cubicBezTo>
                    <a:cubicBezTo>
                      <a:pt x="9876" y="6029"/>
                      <a:pt x="9849" y="6087"/>
                      <a:pt x="9823" y="6141"/>
                    </a:cubicBezTo>
                    <a:lnTo>
                      <a:pt x="9086" y="3238"/>
                    </a:lnTo>
                    <a:cubicBezTo>
                      <a:pt x="9006" y="3350"/>
                      <a:pt x="8926" y="3457"/>
                      <a:pt x="8851" y="3568"/>
                    </a:cubicBezTo>
                    <a:cubicBezTo>
                      <a:pt x="9350" y="5534"/>
                      <a:pt x="9541" y="6287"/>
                      <a:pt x="9613" y="6577"/>
                    </a:cubicBezTo>
                    <a:cubicBezTo>
                      <a:pt x="9434" y="6962"/>
                      <a:pt x="9261" y="7345"/>
                      <a:pt x="9082" y="7723"/>
                    </a:cubicBezTo>
                    <a:cubicBezTo>
                      <a:pt x="9024" y="7849"/>
                      <a:pt x="8967" y="7973"/>
                      <a:pt x="8905" y="8098"/>
                    </a:cubicBezTo>
                    <a:lnTo>
                      <a:pt x="8030" y="4661"/>
                    </a:lnTo>
                    <a:cubicBezTo>
                      <a:pt x="7950" y="4754"/>
                      <a:pt x="7866" y="4843"/>
                      <a:pt x="7776" y="4933"/>
                    </a:cubicBezTo>
                    <a:cubicBezTo>
                      <a:pt x="8370" y="7260"/>
                      <a:pt x="8601" y="8160"/>
                      <a:pt x="8691" y="8508"/>
                    </a:cubicBezTo>
                    <a:cubicBezTo>
                      <a:pt x="8525" y="8807"/>
                      <a:pt x="8347" y="9102"/>
                      <a:pt x="8156" y="9386"/>
                    </a:cubicBezTo>
                    <a:cubicBezTo>
                      <a:pt x="8075" y="9507"/>
                      <a:pt x="7995" y="9631"/>
                      <a:pt x="7909" y="9752"/>
                    </a:cubicBezTo>
                    <a:lnTo>
                      <a:pt x="6876" y="5699"/>
                    </a:lnTo>
                    <a:cubicBezTo>
                      <a:pt x="6786" y="5762"/>
                      <a:pt x="6697" y="5828"/>
                      <a:pt x="6604" y="5891"/>
                    </a:cubicBezTo>
                    <a:cubicBezTo>
                      <a:pt x="7304" y="8633"/>
                      <a:pt x="7571" y="9685"/>
                      <a:pt x="7674" y="10086"/>
                    </a:cubicBezTo>
                    <a:cubicBezTo>
                      <a:pt x="7406" y="10456"/>
                      <a:pt x="7129" y="10827"/>
                      <a:pt x="6857" y="11201"/>
                    </a:cubicBezTo>
                    <a:lnTo>
                      <a:pt x="5672" y="6533"/>
                    </a:lnTo>
                    <a:cubicBezTo>
                      <a:pt x="5582" y="6600"/>
                      <a:pt x="5493" y="6667"/>
                      <a:pt x="5404" y="6734"/>
                    </a:cubicBezTo>
                    <a:cubicBezTo>
                      <a:pt x="6193" y="9841"/>
                      <a:pt x="6501" y="11055"/>
                      <a:pt x="6621" y="11527"/>
                    </a:cubicBezTo>
                    <a:cubicBezTo>
                      <a:pt x="6384" y="11862"/>
                      <a:pt x="6158" y="12195"/>
                      <a:pt x="5939" y="12547"/>
                    </a:cubicBezTo>
                    <a:cubicBezTo>
                      <a:pt x="5903" y="12606"/>
                      <a:pt x="5868" y="12668"/>
                      <a:pt x="5828" y="12726"/>
                    </a:cubicBezTo>
                    <a:lnTo>
                      <a:pt x="4512" y="7554"/>
                    </a:lnTo>
                    <a:cubicBezTo>
                      <a:pt x="4432" y="7647"/>
                      <a:pt x="4351" y="7750"/>
                      <a:pt x="4271" y="7853"/>
                    </a:cubicBezTo>
                    <a:cubicBezTo>
                      <a:pt x="5110" y="11162"/>
                      <a:pt x="5462" y="12539"/>
                      <a:pt x="5609" y="13115"/>
                    </a:cubicBezTo>
                    <a:cubicBezTo>
                      <a:pt x="5400" y="13502"/>
                      <a:pt x="5213" y="13903"/>
                      <a:pt x="5047" y="14305"/>
                    </a:cubicBezTo>
                    <a:cubicBezTo>
                      <a:pt x="4999" y="14425"/>
                      <a:pt x="4954" y="14545"/>
                      <a:pt x="4905" y="14666"/>
                    </a:cubicBezTo>
                    <a:lnTo>
                      <a:pt x="3487" y="9084"/>
                    </a:lnTo>
                    <a:cubicBezTo>
                      <a:pt x="3411" y="9226"/>
                      <a:pt x="3340" y="9374"/>
                      <a:pt x="3277" y="9516"/>
                    </a:cubicBezTo>
                    <a:cubicBezTo>
                      <a:pt x="4143" y="12927"/>
                      <a:pt x="4534" y="14474"/>
                      <a:pt x="4717" y="15183"/>
                    </a:cubicBezTo>
                    <a:cubicBezTo>
                      <a:pt x="4602" y="15500"/>
                      <a:pt x="4495" y="15817"/>
                      <a:pt x="4383" y="16132"/>
                    </a:cubicBezTo>
                    <a:cubicBezTo>
                      <a:pt x="4281" y="16418"/>
                      <a:pt x="4182" y="16704"/>
                      <a:pt x="4075" y="16984"/>
                    </a:cubicBezTo>
                    <a:lnTo>
                      <a:pt x="2649" y="11366"/>
                    </a:lnTo>
                    <a:cubicBezTo>
                      <a:pt x="2604" y="11558"/>
                      <a:pt x="2568" y="11745"/>
                      <a:pt x="2532" y="11932"/>
                    </a:cubicBezTo>
                    <a:cubicBezTo>
                      <a:pt x="2524" y="11981"/>
                      <a:pt x="2519" y="12031"/>
                      <a:pt x="2511" y="12076"/>
                    </a:cubicBezTo>
                    <a:cubicBezTo>
                      <a:pt x="3322" y="15272"/>
                      <a:pt x="3705" y="16774"/>
                      <a:pt x="3884" y="17480"/>
                    </a:cubicBezTo>
                    <a:cubicBezTo>
                      <a:pt x="3826" y="17622"/>
                      <a:pt x="3768" y="17760"/>
                      <a:pt x="3705" y="17898"/>
                    </a:cubicBezTo>
                    <a:cubicBezTo>
                      <a:pt x="3544" y="18264"/>
                      <a:pt x="3361" y="18616"/>
                      <a:pt x="3166" y="18968"/>
                    </a:cubicBezTo>
                    <a:lnTo>
                      <a:pt x="2029" y="14496"/>
                    </a:lnTo>
                    <a:cubicBezTo>
                      <a:pt x="1966" y="14666"/>
                      <a:pt x="1904" y="14831"/>
                      <a:pt x="1832" y="14996"/>
                    </a:cubicBezTo>
                    <a:cubicBezTo>
                      <a:pt x="2484" y="17560"/>
                      <a:pt x="2795" y="18777"/>
                      <a:pt x="2943" y="19352"/>
                    </a:cubicBezTo>
                    <a:cubicBezTo>
                      <a:pt x="2902" y="19419"/>
                      <a:pt x="2863" y="19486"/>
                      <a:pt x="2822" y="19548"/>
                    </a:cubicBezTo>
                    <a:cubicBezTo>
                      <a:pt x="2612" y="19900"/>
                      <a:pt x="2390" y="20244"/>
                      <a:pt x="2163" y="20591"/>
                    </a:cubicBezTo>
                    <a:lnTo>
                      <a:pt x="1124" y="16507"/>
                    </a:lnTo>
                    <a:cubicBezTo>
                      <a:pt x="1052" y="16641"/>
                      <a:pt x="980" y="16780"/>
                      <a:pt x="910" y="16926"/>
                    </a:cubicBezTo>
                    <a:cubicBezTo>
                      <a:pt x="1489" y="19209"/>
                      <a:pt x="1779" y="20359"/>
                      <a:pt x="1926" y="20939"/>
                    </a:cubicBezTo>
                    <a:cubicBezTo>
                      <a:pt x="1881" y="21011"/>
                      <a:pt x="1832" y="21082"/>
                      <a:pt x="1788" y="21149"/>
                    </a:cubicBezTo>
                    <a:lnTo>
                      <a:pt x="1137" y="22130"/>
                    </a:lnTo>
                    <a:lnTo>
                      <a:pt x="196" y="18429"/>
                    </a:lnTo>
                    <a:cubicBezTo>
                      <a:pt x="124" y="18594"/>
                      <a:pt x="58" y="18759"/>
                      <a:pt x="0" y="18920"/>
                    </a:cubicBezTo>
                    <a:cubicBezTo>
                      <a:pt x="490" y="20850"/>
                      <a:pt x="758" y="21907"/>
                      <a:pt x="906" y="22482"/>
                    </a:cubicBezTo>
                    <a:cubicBezTo>
                      <a:pt x="847" y="22567"/>
                      <a:pt x="785" y="22656"/>
                      <a:pt x="723" y="22754"/>
                    </a:cubicBezTo>
                    <a:lnTo>
                      <a:pt x="593" y="22946"/>
                    </a:lnTo>
                    <a:cubicBezTo>
                      <a:pt x="900" y="23141"/>
                      <a:pt x="1244" y="23267"/>
                      <a:pt x="1601" y="23355"/>
                    </a:cubicBezTo>
                    <a:cubicBezTo>
                      <a:pt x="1610" y="23347"/>
                      <a:pt x="1614" y="23334"/>
                      <a:pt x="1618" y="23324"/>
                    </a:cubicBezTo>
                    <a:lnTo>
                      <a:pt x="1659" y="23258"/>
                    </a:lnTo>
                    <a:lnTo>
                      <a:pt x="4981" y="22406"/>
                    </a:lnTo>
                    <a:cubicBezTo>
                      <a:pt x="5114" y="22268"/>
                      <a:pt x="5239" y="22125"/>
                      <a:pt x="5359" y="21987"/>
                    </a:cubicBezTo>
                    <a:lnTo>
                      <a:pt x="5359" y="21987"/>
                    </a:lnTo>
                    <a:cubicBezTo>
                      <a:pt x="3509" y="22460"/>
                      <a:pt x="2470" y="22727"/>
                      <a:pt x="1890" y="22879"/>
                    </a:cubicBezTo>
                    <a:cubicBezTo>
                      <a:pt x="2033" y="22633"/>
                      <a:pt x="2260" y="22259"/>
                      <a:pt x="2612" y="21675"/>
                    </a:cubicBezTo>
                    <a:cubicBezTo>
                      <a:pt x="2631" y="21643"/>
                      <a:pt x="2653" y="21612"/>
                      <a:pt x="2671" y="21581"/>
                    </a:cubicBezTo>
                    <a:lnTo>
                      <a:pt x="6363" y="20632"/>
                    </a:lnTo>
                    <a:cubicBezTo>
                      <a:pt x="6443" y="20503"/>
                      <a:pt x="6524" y="20377"/>
                      <a:pt x="6598" y="20248"/>
                    </a:cubicBezTo>
                    <a:lnTo>
                      <a:pt x="6598" y="20248"/>
                    </a:lnTo>
                    <a:cubicBezTo>
                      <a:pt x="4575" y="20770"/>
                      <a:pt x="3487" y="21050"/>
                      <a:pt x="2898" y="21202"/>
                    </a:cubicBezTo>
                    <a:cubicBezTo>
                      <a:pt x="3135" y="20805"/>
                      <a:pt x="3371" y="20404"/>
                      <a:pt x="3594" y="19994"/>
                    </a:cubicBezTo>
                    <a:cubicBezTo>
                      <a:pt x="3612" y="19968"/>
                      <a:pt x="3625" y="19941"/>
                      <a:pt x="3639" y="19914"/>
                    </a:cubicBezTo>
                    <a:lnTo>
                      <a:pt x="7277" y="18978"/>
                    </a:lnTo>
                    <a:cubicBezTo>
                      <a:pt x="7339" y="18857"/>
                      <a:pt x="7397" y="18733"/>
                      <a:pt x="7455" y="18612"/>
                    </a:cubicBezTo>
                    <a:lnTo>
                      <a:pt x="7455" y="18612"/>
                    </a:lnTo>
                    <a:cubicBezTo>
                      <a:pt x="5431" y="19134"/>
                      <a:pt x="4383" y="19401"/>
                      <a:pt x="3834" y="19544"/>
                    </a:cubicBezTo>
                    <a:cubicBezTo>
                      <a:pt x="4044" y="19138"/>
                      <a:pt x="4240" y="18723"/>
                      <a:pt x="4410" y="18299"/>
                    </a:cubicBezTo>
                    <a:lnTo>
                      <a:pt x="8016" y="17368"/>
                    </a:lnTo>
                    <a:cubicBezTo>
                      <a:pt x="8070" y="17247"/>
                      <a:pt x="8123" y="17127"/>
                      <a:pt x="8182" y="17007"/>
                    </a:cubicBezTo>
                    <a:lnTo>
                      <a:pt x="8182" y="17007"/>
                    </a:lnTo>
                    <a:cubicBezTo>
                      <a:pt x="6082" y="17546"/>
                      <a:pt x="5052" y="17809"/>
                      <a:pt x="4548" y="17943"/>
                    </a:cubicBezTo>
                    <a:cubicBezTo>
                      <a:pt x="4695" y="17542"/>
                      <a:pt x="4824" y="17140"/>
                      <a:pt x="4945" y="16739"/>
                    </a:cubicBezTo>
                    <a:lnTo>
                      <a:pt x="8824" y="15741"/>
                    </a:lnTo>
                    <a:cubicBezTo>
                      <a:pt x="8891" y="15615"/>
                      <a:pt x="8962" y="15496"/>
                      <a:pt x="9029" y="15370"/>
                    </a:cubicBezTo>
                    <a:lnTo>
                      <a:pt x="9029" y="15370"/>
                    </a:lnTo>
                    <a:cubicBezTo>
                      <a:pt x="6643" y="15986"/>
                      <a:pt x="5551" y="16266"/>
                      <a:pt x="5052" y="16391"/>
                    </a:cubicBezTo>
                    <a:cubicBezTo>
                      <a:pt x="5056" y="16378"/>
                      <a:pt x="5061" y="16365"/>
                      <a:pt x="5065" y="16352"/>
                    </a:cubicBezTo>
                    <a:cubicBezTo>
                      <a:pt x="5176" y="15963"/>
                      <a:pt x="5288" y="15580"/>
                      <a:pt x="5409" y="15206"/>
                    </a:cubicBezTo>
                    <a:lnTo>
                      <a:pt x="9778" y="14078"/>
                    </a:lnTo>
                    <a:cubicBezTo>
                      <a:pt x="9849" y="13952"/>
                      <a:pt x="9925" y="13827"/>
                      <a:pt x="9996" y="13703"/>
                    </a:cubicBezTo>
                    <a:lnTo>
                      <a:pt x="9996" y="13703"/>
                    </a:lnTo>
                    <a:cubicBezTo>
                      <a:pt x="7228" y="14416"/>
                      <a:pt x="6037" y="14724"/>
                      <a:pt x="5524" y="14854"/>
                    </a:cubicBezTo>
                    <a:cubicBezTo>
                      <a:pt x="5662" y="14438"/>
                      <a:pt x="5814" y="14033"/>
                      <a:pt x="5993" y="13636"/>
                    </a:cubicBezTo>
                    <a:lnTo>
                      <a:pt x="10751" y="12409"/>
                    </a:lnTo>
                    <a:cubicBezTo>
                      <a:pt x="10821" y="12285"/>
                      <a:pt x="10893" y="12160"/>
                      <a:pt x="10959" y="12035"/>
                    </a:cubicBezTo>
                    <a:lnTo>
                      <a:pt x="10959" y="12035"/>
                    </a:lnTo>
                    <a:cubicBezTo>
                      <a:pt x="7946" y="12811"/>
                      <a:pt x="6688" y="13136"/>
                      <a:pt x="6166" y="13270"/>
                    </a:cubicBezTo>
                    <a:cubicBezTo>
                      <a:pt x="6242" y="13119"/>
                      <a:pt x="6322" y="12967"/>
                      <a:pt x="6407" y="12820"/>
                    </a:cubicBezTo>
                    <a:cubicBezTo>
                      <a:pt x="6563" y="12539"/>
                      <a:pt x="6732" y="12259"/>
                      <a:pt x="6907" y="11981"/>
                    </a:cubicBezTo>
                    <a:lnTo>
                      <a:pt x="11628" y="10765"/>
                    </a:lnTo>
                    <a:cubicBezTo>
                      <a:pt x="11691" y="10644"/>
                      <a:pt x="11749" y="10524"/>
                      <a:pt x="11807" y="10399"/>
                    </a:cubicBezTo>
                    <a:lnTo>
                      <a:pt x="11807" y="10399"/>
                    </a:lnTo>
                    <a:cubicBezTo>
                      <a:pt x="8878" y="11152"/>
                      <a:pt x="7660" y="11469"/>
                      <a:pt x="7156" y="11598"/>
                    </a:cubicBezTo>
                    <a:cubicBezTo>
                      <a:pt x="7442" y="11156"/>
                      <a:pt x="7740" y="10720"/>
                      <a:pt x="8030" y="10273"/>
                    </a:cubicBezTo>
                    <a:lnTo>
                      <a:pt x="12319" y="9168"/>
                    </a:lnTo>
                    <a:cubicBezTo>
                      <a:pt x="12364" y="9053"/>
                      <a:pt x="12404" y="8936"/>
                      <a:pt x="12444" y="8820"/>
                    </a:cubicBezTo>
                    <a:lnTo>
                      <a:pt x="12444" y="8820"/>
                    </a:lnTo>
                    <a:cubicBezTo>
                      <a:pt x="9769" y="9507"/>
                      <a:pt x="8699" y="9783"/>
                      <a:pt x="8275" y="9890"/>
                    </a:cubicBezTo>
                    <a:cubicBezTo>
                      <a:pt x="8337" y="9788"/>
                      <a:pt x="8401" y="9681"/>
                      <a:pt x="8467" y="9578"/>
                    </a:cubicBezTo>
                    <a:cubicBezTo>
                      <a:pt x="8654" y="9267"/>
                      <a:pt x="8833" y="8941"/>
                      <a:pt x="8993" y="8606"/>
                    </a:cubicBezTo>
                    <a:lnTo>
                      <a:pt x="12774" y="7635"/>
                    </a:lnTo>
                    <a:cubicBezTo>
                      <a:pt x="12797" y="7523"/>
                      <a:pt x="12819" y="7411"/>
                      <a:pt x="12841" y="7295"/>
                    </a:cubicBezTo>
                    <a:lnTo>
                      <a:pt x="12841" y="7295"/>
                    </a:lnTo>
                    <a:cubicBezTo>
                      <a:pt x="10411" y="7925"/>
                      <a:pt x="9506" y="8156"/>
                      <a:pt x="9167" y="8246"/>
                    </a:cubicBezTo>
                    <a:cubicBezTo>
                      <a:pt x="9230" y="8112"/>
                      <a:pt x="9288" y="7978"/>
                      <a:pt x="9345" y="7839"/>
                    </a:cubicBezTo>
                    <a:cubicBezTo>
                      <a:pt x="9466" y="7563"/>
                      <a:pt x="9582" y="7287"/>
                      <a:pt x="9702" y="7005"/>
                    </a:cubicBezTo>
                    <a:lnTo>
                      <a:pt x="12980" y="6163"/>
                    </a:lnTo>
                    <a:cubicBezTo>
                      <a:pt x="12988" y="6056"/>
                      <a:pt x="12992" y="5945"/>
                      <a:pt x="13002" y="5838"/>
                    </a:cubicBezTo>
                    <a:lnTo>
                      <a:pt x="13002" y="5838"/>
                    </a:lnTo>
                    <a:cubicBezTo>
                      <a:pt x="10911" y="6377"/>
                      <a:pt x="10139" y="6573"/>
                      <a:pt x="9858" y="6649"/>
                    </a:cubicBezTo>
                    <a:cubicBezTo>
                      <a:pt x="9938" y="6458"/>
                      <a:pt x="10023" y="6266"/>
                      <a:pt x="10108" y="6079"/>
                    </a:cubicBezTo>
                    <a:cubicBezTo>
                      <a:pt x="10210" y="5851"/>
                      <a:pt x="10317" y="5628"/>
                      <a:pt x="10424" y="5405"/>
                    </a:cubicBezTo>
                    <a:lnTo>
                      <a:pt x="13082" y="4719"/>
                    </a:lnTo>
                    <a:cubicBezTo>
                      <a:pt x="13091" y="4612"/>
                      <a:pt x="13105" y="4500"/>
                      <a:pt x="13118" y="4388"/>
                    </a:cubicBezTo>
                    <a:lnTo>
                      <a:pt x="13118" y="4388"/>
                    </a:lnTo>
                    <a:cubicBezTo>
                      <a:pt x="11459" y="4816"/>
                      <a:pt x="10839" y="4977"/>
                      <a:pt x="10607" y="5035"/>
                    </a:cubicBezTo>
                    <a:cubicBezTo>
                      <a:pt x="10831" y="4598"/>
                      <a:pt x="11066" y="4170"/>
                      <a:pt x="11325" y="3756"/>
                    </a:cubicBezTo>
                    <a:lnTo>
                      <a:pt x="13354" y="3229"/>
                    </a:lnTo>
                    <a:cubicBezTo>
                      <a:pt x="13385" y="3113"/>
                      <a:pt x="13420" y="2997"/>
                      <a:pt x="13457" y="2886"/>
                    </a:cubicBezTo>
                    <a:lnTo>
                      <a:pt x="13457" y="2886"/>
                    </a:lnTo>
                    <a:cubicBezTo>
                      <a:pt x="12222" y="3202"/>
                      <a:pt x="11749" y="3323"/>
                      <a:pt x="11566" y="3371"/>
                    </a:cubicBezTo>
                    <a:cubicBezTo>
                      <a:pt x="11704" y="3157"/>
                      <a:pt x="11847" y="2949"/>
                      <a:pt x="11998" y="2743"/>
                    </a:cubicBezTo>
                    <a:cubicBezTo>
                      <a:pt x="12177" y="2494"/>
                      <a:pt x="12369" y="2253"/>
                      <a:pt x="12564" y="2017"/>
                    </a:cubicBezTo>
                    <a:lnTo>
                      <a:pt x="13902" y="1673"/>
                    </a:lnTo>
                    <a:cubicBezTo>
                      <a:pt x="13951" y="1552"/>
                      <a:pt x="14005" y="1432"/>
                      <a:pt x="14054" y="1311"/>
                    </a:cubicBezTo>
                    <a:lnTo>
                      <a:pt x="14054" y="1311"/>
                    </a:lnTo>
                    <a:cubicBezTo>
                      <a:pt x="13332" y="1499"/>
                      <a:pt x="13042" y="1575"/>
                      <a:pt x="12922" y="1601"/>
                    </a:cubicBezTo>
                    <a:cubicBezTo>
                      <a:pt x="13453" y="1017"/>
                      <a:pt x="14036" y="478"/>
                      <a:pt x="1467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9527" y="1837499"/>
                <a:ext cx="811151" cy="339409"/>
              </a:xfrm>
              <a:custGeom>
                <a:avLst/>
                <a:gdLst/>
                <a:ahLst/>
                <a:cxnLst/>
                <a:rect l="l" t="t" r="r" b="b"/>
                <a:pathLst>
                  <a:path w="25536" h="10685" extrusionOk="0">
                    <a:moveTo>
                      <a:pt x="2864" y="0"/>
                    </a:moveTo>
                    <a:cubicBezTo>
                      <a:pt x="1742" y="0"/>
                      <a:pt x="762" y="330"/>
                      <a:pt x="290" y="1362"/>
                    </a:cubicBezTo>
                    <a:cubicBezTo>
                      <a:pt x="0" y="1999"/>
                      <a:pt x="13" y="2734"/>
                      <a:pt x="62" y="3430"/>
                    </a:cubicBezTo>
                    <a:cubicBezTo>
                      <a:pt x="93" y="3836"/>
                      <a:pt x="138" y="4255"/>
                      <a:pt x="348" y="4603"/>
                    </a:cubicBezTo>
                    <a:cubicBezTo>
                      <a:pt x="517" y="4879"/>
                      <a:pt x="780" y="5084"/>
                      <a:pt x="1044" y="5272"/>
                    </a:cubicBezTo>
                    <a:cubicBezTo>
                      <a:pt x="2970" y="6671"/>
                      <a:pt x="4923" y="7158"/>
                      <a:pt x="7166" y="7644"/>
                    </a:cubicBezTo>
                    <a:cubicBezTo>
                      <a:pt x="7932" y="7809"/>
                      <a:pt x="8703" y="8036"/>
                      <a:pt x="9479" y="8286"/>
                    </a:cubicBezTo>
                    <a:cubicBezTo>
                      <a:pt x="12214" y="9167"/>
                      <a:pt x="14993" y="10363"/>
                      <a:pt x="17805" y="10363"/>
                    </a:cubicBezTo>
                    <a:cubicBezTo>
                      <a:pt x="17968" y="10363"/>
                      <a:pt x="18132" y="10359"/>
                      <a:pt x="18295" y="10350"/>
                    </a:cubicBezTo>
                    <a:cubicBezTo>
                      <a:pt x="19254" y="10301"/>
                      <a:pt x="20203" y="10083"/>
                      <a:pt x="21166" y="10038"/>
                    </a:cubicBezTo>
                    <a:cubicBezTo>
                      <a:pt x="21285" y="10033"/>
                      <a:pt x="21405" y="10030"/>
                      <a:pt x="21524" y="10030"/>
                    </a:cubicBezTo>
                    <a:cubicBezTo>
                      <a:pt x="22878" y="10030"/>
                      <a:pt x="24216" y="10361"/>
                      <a:pt x="25535" y="10684"/>
                    </a:cubicBezTo>
                    <a:cubicBezTo>
                      <a:pt x="24786" y="9601"/>
                      <a:pt x="24140" y="8233"/>
                      <a:pt x="23302" y="7247"/>
                    </a:cubicBezTo>
                    <a:cubicBezTo>
                      <a:pt x="22250" y="6012"/>
                      <a:pt x="20569" y="5749"/>
                      <a:pt x="19266" y="4889"/>
                    </a:cubicBezTo>
                    <a:cubicBezTo>
                      <a:pt x="18134" y="4139"/>
                      <a:pt x="17371" y="3002"/>
                      <a:pt x="16212" y="2316"/>
                    </a:cubicBezTo>
                    <a:cubicBezTo>
                      <a:pt x="14895" y="1533"/>
                      <a:pt x="13225" y="1183"/>
                      <a:pt x="11688" y="1183"/>
                    </a:cubicBezTo>
                    <a:cubicBezTo>
                      <a:pt x="11597" y="1183"/>
                      <a:pt x="11505" y="1185"/>
                      <a:pt x="11415" y="1187"/>
                    </a:cubicBezTo>
                    <a:cubicBezTo>
                      <a:pt x="10851" y="1206"/>
                      <a:pt x="10288" y="1273"/>
                      <a:pt x="9724" y="1273"/>
                    </a:cubicBezTo>
                    <a:cubicBezTo>
                      <a:pt x="9605" y="1273"/>
                      <a:pt x="9487" y="1270"/>
                      <a:pt x="9368" y="1263"/>
                    </a:cubicBezTo>
                    <a:cubicBezTo>
                      <a:pt x="8740" y="1232"/>
                      <a:pt x="8124" y="1090"/>
                      <a:pt x="7513" y="946"/>
                    </a:cubicBezTo>
                    <a:cubicBezTo>
                      <a:pt x="6406" y="691"/>
                      <a:pt x="4487" y="0"/>
                      <a:pt x="286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48288" y="1840803"/>
                <a:ext cx="809912" cy="336391"/>
              </a:xfrm>
              <a:custGeom>
                <a:avLst/>
                <a:gdLst/>
                <a:ahLst/>
                <a:cxnLst/>
                <a:rect l="l" t="t" r="r" b="b"/>
                <a:pathLst>
                  <a:path w="25497" h="10590" extrusionOk="0">
                    <a:moveTo>
                      <a:pt x="4023" y="0"/>
                    </a:moveTo>
                    <a:cubicBezTo>
                      <a:pt x="2231" y="869"/>
                      <a:pt x="1254" y="1342"/>
                      <a:pt x="719" y="1601"/>
                    </a:cubicBezTo>
                    <a:cubicBezTo>
                      <a:pt x="621" y="1560"/>
                      <a:pt x="523" y="1521"/>
                      <a:pt x="412" y="1476"/>
                    </a:cubicBezTo>
                    <a:lnTo>
                      <a:pt x="202" y="1391"/>
                    </a:lnTo>
                    <a:cubicBezTo>
                      <a:pt x="68" y="1730"/>
                      <a:pt x="15" y="2091"/>
                      <a:pt x="1" y="2461"/>
                    </a:cubicBezTo>
                    <a:cubicBezTo>
                      <a:pt x="10" y="2466"/>
                      <a:pt x="23" y="2466"/>
                      <a:pt x="37" y="2470"/>
                    </a:cubicBezTo>
                    <a:lnTo>
                      <a:pt x="108" y="2497"/>
                    </a:lnTo>
                    <a:lnTo>
                      <a:pt x="1611" y="5578"/>
                    </a:lnTo>
                    <a:cubicBezTo>
                      <a:pt x="1772" y="5680"/>
                      <a:pt x="1932" y="5779"/>
                      <a:pt x="2097" y="5868"/>
                    </a:cubicBezTo>
                    <a:cubicBezTo>
                      <a:pt x="1258" y="4151"/>
                      <a:pt x="791" y="3188"/>
                      <a:pt x="523" y="2644"/>
                    </a:cubicBezTo>
                    <a:lnTo>
                      <a:pt x="523" y="2644"/>
                    </a:lnTo>
                    <a:cubicBezTo>
                      <a:pt x="791" y="2742"/>
                      <a:pt x="1210" y="2889"/>
                      <a:pt x="1852" y="3116"/>
                    </a:cubicBezTo>
                    <a:cubicBezTo>
                      <a:pt x="1883" y="3126"/>
                      <a:pt x="1918" y="3139"/>
                      <a:pt x="1954" y="3153"/>
                    </a:cubicBezTo>
                    <a:lnTo>
                      <a:pt x="3626" y="6577"/>
                    </a:lnTo>
                    <a:cubicBezTo>
                      <a:pt x="3764" y="6630"/>
                      <a:pt x="3902" y="6684"/>
                      <a:pt x="4046" y="6733"/>
                    </a:cubicBezTo>
                    <a:cubicBezTo>
                      <a:pt x="3127" y="4855"/>
                      <a:pt x="2636" y="3844"/>
                      <a:pt x="2369" y="3299"/>
                    </a:cubicBezTo>
                    <a:lnTo>
                      <a:pt x="2369" y="3299"/>
                    </a:lnTo>
                    <a:cubicBezTo>
                      <a:pt x="2806" y="3451"/>
                      <a:pt x="3247" y="3603"/>
                      <a:pt x="3693" y="3741"/>
                    </a:cubicBezTo>
                    <a:cubicBezTo>
                      <a:pt x="3725" y="3750"/>
                      <a:pt x="3752" y="3758"/>
                      <a:pt x="3783" y="3768"/>
                    </a:cubicBezTo>
                    <a:lnTo>
                      <a:pt x="5427" y="7143"/>
                    </a:lnTo>
                    <a:cubicBezTo>
                      <a:pt x="5557" y="7178"/>
                      <a:pt x="5691" y="7215"/>
                      <a:pt x="5820" y="7246"/>
                    </a:cubicBezTo>
                    <a:cubicBezTo>
                      <a:pt x="4906" y="5369"/>
                      <a:pt x="4433" y="4392"/>
                      <a:pt x="4184" y="3884"/>
                    </a:cubicBezTo>
                    <a:lnTo>
                      <a:pt x="4184" y="3884"/>
                    </a:lnTo>
                    <a:cubicBezTo>
                      <a:pt x="4620" y="4009"/>
                      <a:pt x="5067" y="4116"/>
                      <a:pt x="5517" y="4200"/>
                    </a:cubicBezTo>
                    <a:lnTo>
                      <a:pt x="7149" y="7544"/>
                    </a:lnTo>
                    <a:cubicBezTo>
                      <a:pt x="7283" y="7571"/>
                      <a:pt x="7411" y="7602"/>
                      <a:pt x="7536" y="7633"/>
                    </a:cubicBezTo>
                    <a:cubicBezTo>
                      <a:pt x="6587" y="5685"/>
                      <a:pt x="6123" y="4731"/>
                      <a:pt x="5896" y="4262"/>
                    </a:cubicBezTo>
                    <a:lnTo>
                      <a:pt x="5896" y="4262"/>
                    </a:lnTo>
                    <a:cubicBezTo>
                      <a:pt x="6314" y="4330"/>
                      <a:pt x="6734" y="4374"/>
                      <a:pt x="7153" y="4414"/>
                    </a:cubicBezTo>
                    <a:lnTo>
                      <a:pt x="8905" y="8012"/>
                    </a:lnTo>
                    <a:cubicBezTo>
                      <a:pt x="9043" y="8053"/>
                      <a:pt x="9177" y="8098"/>
                      <a:pt x="9311" y="8137"/>
                    </a:cubicBezTo>
                    <a:cubicBezTo>
                      <a:pt x="8232" y="5921"/>
                      <a:pt x="7738" y="4909"/>
                      <a:pt x="7514" y="4445"/>
                    </a:cubicBezTo>
                    <a:cubicBezTo>
                      <a:pt x="7528" y="4445"/>
                      <a:pt x="7541" y="4450"/>
                      <a:pt x="7559" y="4450"/>
                    </a:cubicBezTo>
                    <a:cubicBezTo>
                      <a:pt x="7960" y="4486"/>
                      <a:pt x="8357" y="4517"/>
                      <a:pt x="8749" y="4557"/>
                    </a:cubicBezTo>
                    <a:lnTo>
                      <a:pt x="10724" y="8610"/>
                    </a:lnTo>
                    <a:cubicBezTo>
                      <a:pt x="10862" y="8659"/>
                      <a:pt x="11001" y="8708"/>
                      <a:pt x="11140" y="8752"/>
                    </a:cubicBezTo>
                    <a:cubicBezTo>
                      <a:pt x="9886" y="6180"/>
                      <a:pt x="9347" y="5075"/>
                      <a:pt x="9115" y="4602"/>
                    </a:cubicBezTo>
                    <a:lnTo>
                      <a:pt x="9115" y="4602"/>
                    </a:lnTo>
                    <a:cubicBezTo>
                      <a:pt x="9551" y="4655"/>
                      <a:pt x="9980" y="4721"/>
                      <a:pt x="10403" y="4816"/>
                    </a:cubicBezTo>
                    <a:lnTo>
                      <a:pt x="12557" y="9234"/>
                    </a:lnTo>
                    <a:cubicBezTo>
                      <a:pt x="12691" y="9279"/>
                      <a:pt x="12829" y="9319"/>
                      <a:pt x="12963" y="9364"/>
                    </a:cubicBezTo>
                    <a:cubicBezTo>
                      <a:pt x="11603" y="6563"/>
                      <a:pt x="11032" y="5400"/>
                      <a:pt x="10796" y="4914"/>
                    </a:cubicBezTo>
                    <a:lnTo>
                      <a:pt x="10796" y="4914"/>
                    </a:lnTo>
                    <a:cubicBezTo>
                      <a:pt x="10961" y="4954"/>
                      <a:pt x="11121" y="5003"/>
                      <a:pt x="11282" y="5056"/>
                    </a:cubicBezTo>
                    <a:cubicBezTo>
                      <a:pt x="11594" y="5155"/>
                      <a:pt x="11901" y="5266"/>
                      <a:pt x="12205" y="5382"/>
                    </a:cubicBezTo>
                    <a:lnTo>
                      <a:pt x="14346" y="9765"/>
                    </a:lnTo>
                    <a:cubicBezTo>
                      <a:pt x="14474" y="9796"/>
                      <a:pt x="14603" y="9831"/>
                      <a:pt x="14737" y="9863"/>
                    </a:cubicBezTo>
                    <a:cubicBezTo>
                      <a:pt x="13413" y="7147"/>
                      <a:pt x="12860" y="6015"/>
                      <a:pt x="12633" y="5546"/>
                    </a:cubicBezTo>
                    <a:lnTo>
                      <a:pt x="12633" y="5546"/>
                    </a:lnTo>
                    <a:cubicBezTo>
                      <a:pt x="13119" y="5743"/>
                      <a:pt x="13609" y="5943"/>
                      <a:pt x="14105" y="6139"/>
                    </a:cubicBezTo>
                    <a:lnTo>
                      <a:pt x="16044" y="10121"/>
                    </a:lnTo>
                    <a:cubicBezTo>
                      <a:pt x="16169" y="10139"/>
                      <a:pt x="16293" y="10158"/>
                      <a:pt x="16414" y="10170"/>
                    </a:cubicBezTo>
                    <a:cubicBezTo>
                      <a:pt x="15206" y="7691"/>
                      <a:pt x="14720" y="6697"/>
                      <a:pt x="14527" y="6300"/>
                    </a:cubicBezTo>
                    <a:lnTo>
                      <a:pt x="14527" y="6300"/>
                    </a:lnTo>
                    <a:cubicBezTo>
                      <a:pt x="14644" y="6345"/>
                      <a:pt x="14760" y="6385"/>
                      <a:pt x="14875" y="6425"/>
                    </a:cubicBezTo>
                    <a:cubicBezTo>
                      <a:pt x="15219" y="6550"/>
                      <a:pt x="15571" y="6657"/>
                      <a:pt x="15928" y="6750"/>
                    </a:cubicBezTo>
                    <a:lnTo>
                      <a:pt x="17640" y="10259"/>
                    </a:lnTo>
                    <a:cubicBezTo>
                      <a:pt x="17756" y="10259"/>
                      <a:pt x="17867" y="10259"/>
                      <a:pt x="17984" y="10255"/>
                    </a:cubicBezTo>
                    <a:cubicBezTo>
                      <a:pt x="16887" y="8003"/>
                      <a:pt x="16476" y="7161"/>
                      <a:pt x="16320" y="6845"/>
                    </a:cubicBezTo>
                    <a:lnTo>
                      <a:pt x="16320" y="6845"/>
                    </a:lnTo>
                    <a:cubicBezTo>
                      <a:pt x="16463" y="6880"/>
                      <a:pt x="16606" y="6911"/>
                      <a:pt x="16753" y="6942"/>
                    </a:cubicBezTo>
                    <a:cubicBezTo>
                      <a:pt x="17048" y="7001"/>
                      <a:pt x="17346" y="7063"/>
                      <a:pt x="17640" y="7121"/>
                    </a:cubicBezTo>
                    <a:lnTo>
                      <a:pt x="19120" y="10166"/>
                    </a:lnTo>
                    <a:cubicBezTo>
                      <a:pt x="19227" y="10152"/>
                      <a:pt x="19339" y="10135"/>
                      <a:pt x="19446" y="10121"/>
                    </a:cubicBezTo>
                    <a:cubicBezTo>
                      <a:pt x="18501" y="8182"/>
                      <a:pt x="18153" y="7464"/>
                      <a:pt x="18023" y="7201"/>
                    </a:cubicBezTo>
                    <a:lnTo>
                      <a:pt x="18023" y="7201"/>
                    </a:lnTo>
                    <a:cubicBezTo>
                      <a:pt x="18229" y="7246"/>
                      <a:pt x="18429" y="7290"/>
                      <a:pt x="18635" y="7335"/>
                    </a:cubicBezTo>
                    <a:cubicBezTo>
                      <a:pt x="18875" y="7392"/>
                      <a:pt x="19116" y="7450"/>
                      <a:pt x="19353" y="7509"/>
                    </a:cubicBezTo>
                    <a:lnTo>
                      <a:pt x="20556" y="9979"/>
                    </a:lnTo>
                    <a:cubicBezTo>
                      <a:pt x="20668" y="9965"/>
                      <a:pt x="20779" y="9956"/>
                      <a:pt x="20886" y="9948"/>
                    </a:cubicBezTo>
                    <a:cubicBezTo>
                      <a:pt x="20137" y="8405"/>
                      <a:pt x="19857" y="7830"/>
                      <a:pt x="19754" y="7616"/>
                    </a:cubicBezTo>
                    <a:lnTo>
                      <a:pt x="19754" y="7616"/>
                    </a:lnTo>
                    <a:cubicBezTo>
                      <a:pt x="20226" y="7750"/>
                      <a:pt x="20690" y="7896"/>
                      <a:pt x="21154" y="8061"/>
                    </a:cubicBezTo>
                    <a:lnTo>
                      <a:pt x="22072" y="9948"/>
                    </a:lnTo>
                    <a:cubicBezTo>
                      <a:pt x="22193" y="9952"/>
                      <a:pt x="22312" y="9961"/>
                      <a:pt x="22429" y="9975"/>
                    </a:cubicBezTo>
                    <a:cubicBezTo>
                      <a:pt x="21872" y="8828"/>
                      <a:pt x="21658" y="8392"/>
                      <a:pt x="21577" y="8222"/>
                    </a:cubicBezTo>
                    <a:lnTo>
                      <a:pt x="21577" y="8222"/>
                    </a:lnTo>
                    <a:cubicBezTo>
                      <a:pt x="21814" y="8316"/>
                      <a:pt x="22045" y="8413"/>
                      <a:pt x="22277" y="8520"/>
                    </a:cubicBezTo>
                    <a:cubicBezTo>
                      <a:pt x="22559" y="8645"/>
                      <a:pt x="22830" y="8784"/>
                      <a:pt x="23102" y="8927"/>
                    </a:cubicBezTo>
                    <a:lnTo>
                      <a:pt x="23709" y="10170"/>
                    </a:lnTo>
                    <a:cubicBezTo>
                      <a:pt x="23837" y="10197"/>
                      <a:pt x="23963" y="10220"/>
                      <a:pt x="24092" y="10251"/>
                    </a:cubicBezTo>
                    <a:cubicBezTo>
                      <a:pt x="23767" y="9578"/>
                      <a:pt x="23633" y="9306"/>
                      <a:pt x="23579" y="9199"/>
                    </a:cubicBezTo>
                    <a:lnTo>
                      <a:pt x="23579" y="9199"/>
                    </a:lnTo>
                    <a:cubicBezTo>
                      <a:pt x="24257" y="9600"/>
                      <a:pt x="24903" y="10063"/>
                      <a:pt x="25496" y="10590"/>
                    </a:cubicBezTo>
                    <a:cubicBezTo>
                      <a:pt x="25309" y="10411"/>
                      <a:pt x="25113" y="10242"/>
                      <a:pt x="24913" y="10077"/>
                    </a:cubicBezTo>
                    <a:lnTo>
                      <a:pt x="25104" y="9979"/>
                    </a:lnTo>
                    <a:cubicBezTo>
                      <a:pt x="25051" y="9894"/>
                      <a:pt x="24997" y="9804"/>
                      <a:pt x="24944" y="9716"/>
                    </a:cubicBezTo>
                    <a:cubicBezTo>
                      <a:pt x="24730" y="9818"/>
                      <a:pt x="24662" y="9849"/>
                      <a:pt x="24645" y="9863"/>
                    </a:cubicBezTo>
                    <a:cubicBezTo>
                      <a:pt x="24324" y="9613"/>
                      <a:pt x="23994" y="9376"/>
                      <a:pt x="23650" y="9158"/>
                    </a:cubicBezTo>
                    <a:lnTo>
                      <a:pt x="24395" y="8797"/>
                    </a:lnTo>
                    <a:cubicBezTo>
                      <a:pt x="24341" y="8708"/>
                      <a:pt x="24292" y="8619"/>
                      <a:pt x="24234" y="8534"/>
                    </a:cubicBezTo>
                    <a:cubicBezTo>
                      <a:pt x="23615" y="8833"/>
                      <a:pt x="23409" y="8931"/>
                      <a:pt x="23339" y="8967"/>
                    </a:cubicBezTo>
                    <a:cubicBezTo>
                      <a:pt x="23008" y="8766"/>
                      <a:pt x="22670" y="8583"/>
                      <a:pt x="22326" y="8413"/>
                    </a:cubicBezTo>
                    <a:cubicBezTo>
                      <a:pt x="22277" y="8392"/>
                      <a:pt x="22228" y="8369"/>
                      <a:pt x="22179" y="8343"/>
                    </a:cubicBezTo>
                    <a:lnTo>
                      <a:pt x="23646" y="7637"/>
                    </a:lnTo>
                    <a:cubicBezTo>
                      <a:pt x="23584" y="7549"/>
                      <a:pt x="23522" y="7464"/>
                      <a:pt x="23459" y="7384"/>
                    </a:cubicBezTo>
                    <a:cubicBezTo>
                      <a:pt x="22339" y="7923"/>
                      <a:pt x="21952" y="8110"/>
                      <a:pt x="21818" y="8178"/>
                    </a:cubicBezTo>
                    <a:cubicBezTo>
                      <a:pt x="21376" y="7981"/>
                      <a:pt x="20927" y="7803"/>
                      <a:pt x="20472" y="7647"/>
                    </a:cubicBezTo>
                    <a:lnTo>
                      <a:pt x="22670" y="6581"/>
                    </a:lnTo>
                    <a:cubicBezTo>
                      <a:pt x="22576" y="6510"/>
                      <a:pt x="22478" y="6443"/>
                      <a:pt x="22380" y="6380"/>
                    </a:cubicBezTo>
                    <a:cubicBezTo>
                      <a:pt x="20814" y="7135"/>
                      <a:pt x="20253" y="7406"/>
                      <a:pt x="20048" y="7504"/>
                    </a:cubicBezTo>
                    <a:cubicBezTo>
                      <a:pt x="19602" y="7361"/>
                      <a:pt x="19147" y="7232"/>
                      <a:pt x="18688" y="7112"/>
                    </a:cubicBezTo>
                    <a:cubicBezTo>
                      <a:pt x="18630" y="7098"/>
                      <a:pt x="18572" y="7085"/>
                      <a:pt x="18514" y="7067"/>
                    </a:cubicBezTo>
                    <a:lnTo>
                      <a:pt x="21207" y="5765"/>
                    </a:lnTo>
                    <a:cubicBezTo>
                      <a:pt x="21087" y="5707"/>
                      <a:pt x="20962" y="5653"/>
                      <a:pt x="20837" y="5600"/>
                    </a:cubicBezTo>
                    <a:cubicBezTo>
                      <a:pt x="19013" y="6483"/>
                      <a:pt x="18313" y="6822"/>
                      <a:pt x="18042" y="6952"/>
                    </a:cubicBezTo>
                    <a:cubicBezTo>
                      <a:pt x="17631" y="6853"/>
                      <a:pt x="17221" y="6760"/>
                      <a:pt x="16815" y="6662"/>
                    </a:cubicBezTo>
                    <a:cubicBezTo>
                      <a:pt x="16677" y="6630"/>
                      <a:pt x="16544" y="6594"/>
                      <a:pt x="16410" y="6559"/>
                    </a:cubicBezTo>
                    <a:cubicBezTo>
                      <a:pt x="19602" y="5016"/>
                      <a:pt x="19606" y="5016"/>
                      <a:pt x="19606" y="5016"/>
                    </a:cubicBezTo>
                    <a:cubicBezTo>
                      <a:pt x="19499" y="4954"/>
                      <a:pt x="19392" y="4892"/>
                      <a:pt x="19285" y="4824"/>
                    </a:cubicBezTo>
                    <a:cubicBezTo>
                      <a:pt x="17128" y="5868"/>
                      <a:pt x="16289" y="6273"/>
                      <a:pt x="15964" y="6429"/>
                    </a:cubicBezTo>
                    <a:cubicBezTo>
                      <a:pt x="15638" y="6332"/>
                      <a:pt x="15317" y="6215"/>
                      <a:pt x="15000" y="6086"/>
                    </a:cubicBezTo>
                    <a:cubicBezTo>
                      <a:pt x="14862" y="6028"/>
                      <a:pt x="14729" y="5975"/>
                      <a:pt x="14591" y="5917"/>
                    </a:cubicBezTo>
                    <a:lnTo>
                      <a:pt x="18358" y="4093"/>
                    </a:lnTo>
                    <a:cubicBezTo>
                      <a:pt x="18278" y="4017"/>
                      <a:pt x="18193" y="3941"/>
                      <a:pt x="18112" y="3865"/>
                    </a:cubicBezTo>
                    <a:cubicBezTo>
                      <a:pt x="15567" y="5096"/>
                      <a:pt x="14591" y="5569"/>
                      <a:pt x="14216" y="5752"/>
                    </a:cubicBezTo>
                    <a:cubicBezTo>
                      <a:pt x="13797" y="5565"/>
                      <a:pt x="13382" y="5369"/>
                      <a:pt x="12963" y="5176"/>
                    </a:cubicBezTo>
                    <a:lnTo>
                      <a:pt x="17297" y="3081"/>
                    </a:lnTo>
                    <a:cubicBezTo>
                      <a:pt x="17217" y="3005"/>
                      <a:pt x="17132" y="2929"/>
                      <a:pt x="17048" y="2858"/>
                    </a:cubicBezTo>
                    <a:cubicBezTo>
                      <a:pt x="14163" y="4254"/>
                      <a:pt x="13035" y="4797"/>
                      <a:pt x="12593" y="5011"/>
                    </a:cubicBezTo>
                    <a:cubicBezTo>
                      <a:pt x="12222" y="4847"/>
                      <a:pt x="11844" y="4686"/>
                      <a:pt x="11461" y="4548"/>
                    </a:cubicBezTo>
                    <a:cubicBezTo>
                      <a:pt x="11393" y="4521"/>
                      <a:pt x="11327" y="4499"/>
                      <a:pt x="11259" y="4472"/>
                    </a:cubicBezTo>
                    <a:lnTo>
                      <a:pt x="16066" y="2149"/>
                    </a:lnTo>
                    <a:cubicBezTo>
                      <a:pt x="15955" y="2087"/>
                      <a:pt x="15844" y="2029"/>
                      <a:pt x="15727" y="1971"/>
                    </a:cubicBezTo>
                    <a:cubicBezTo>
                      <a:pt x="12650" y="3455"/>
                      <a:pt x="11366" y="4075"/>
                      <a:pt x="10836" y="4334"/>
                    </a:cubicBezTo>
                    <a:cubicBezTo>
                      <a:pt x="10417" y="4209"/>
                      <a:pt x="9985" y="4106"/>
                      <a:pt x="9557" y="4026"/>
                    </a:cubicBezTo>
                    <a:cubicBezTo>
                      <a:pt x="9432" y="3999"/>
                      <a:pt x="9302" y="3978"/>
                      <a:pt x="9177" y="3960"/>
                    </a:cubicBezTo>
                    <a:lnTo>
                      <a:pt x="14358" y="1449"/>
                    </a:lnTo>
                    <a:cubicBezTo>
                      <a:pt x="14206" y="1404"/>
                      <a:pt x="14051" y="1365"/>
                      <a:pt x="13895" y="1333"/>
                    </a:cubicBezTo>
                    <a:cubicBezTo>
                      <a:pt x="10729" y="2863"/>
                      <a:pt x="9289" y="3558"/>
                      <a:pt x="8633" y="3875"/>
                    </a:cubicBezTo>
                    <a:cubicBezTo>
                      <a:pt x="8299" y="3826"/>
                      <a:pt x="7965" y="3781"/>
                      <a:pt x="7635" y="3737"/>
                    </a:cubicBezTo>
                    <a:cubicBezTo>
                      <a:pt x="7331" y="3696"/>
                      <a:pt x="7032" y="3657"/>
                      <a:pt x="6738" y="3607"/>
                    </a:cubicBezTo>
                    <a:lnTo>
                      <a:pt x="11955" y="1088"/>
                    </a:lnTo>
                    <a:cubicBezTo>
                      <a:pt x="11837" y="1083"/>
                      <a:pt x="11721" y="1080"/>
                      <a:pt x="11606" y="1080"/>
                    </a:cubicBezTo>
                    <a:cubicBezTo>
                      <a:pt x="11529" y="1080"/>
                      <a:pt x="11453" y="1081"/>
                      <a:pt x="11376" y="1083"/>
                    </a:cubicBezTo>
                    <a:cubicBezTo>
                      <a:pt x="11327" y="1088"/>
                      <a:pt x="11282" y="1088"/>
                      <a:pt x="11233" y="1093"/>
                    </a:cubicBezTo>
                    <a:cubicBezTo>
                      <a:pt x="8267" y="2528"/>
                      <a:pt x="6868" y="3202"/>
                      <a:pt x="6213" y="3518"/>
                    </a:cubicBezTo>
                    <a:cubicBezTo>
                      <a:pt x="6065" y="3491"/>
                      <a:pt x="5913" y="3460"/>
                      <a:pt x="5767" y="3429"/>
                    </a:cubicBezTo>
                    <a:cubicBezTo>
                      <a:pt x="5378" y="3344"/>
                      <a:pt x="4995" y="3233"/>
                      <a:pt x="4612" y="3112"/>
                    </a:cubicBezTo>
                    <a:lnTo>
                      <a:pt x="8763" y="1106"/>
                    </a:lnTo>
                    <a:cubicBezTo>
                      <a:pt x="8588" y="1079"/>
                      <a:pt x="8415" y="1048"/>
                      <a:pt x="8241" y="1012"/>
                    </a:cubicBezTo>
                    <a:cubicBezTo>
                      <a:pt x="5860" y="2167"/>
                      <a:pt x="4727" y="2711"/>
                      <a:pt x="4192" y="2970"/>
                    </a:cubicBezTo>
                    <a:cubicBezTo>
                      <a:pt x="4116" y="2947"/>
                      <a:pt x="4046" y="2920"/>
                      <a:pt x="3974" y="2894"/>
                    </a:cubicBezTo>
                    <a:cubicBezTo>
                      <a:pt x="3591" y="2756"/>
                      <a:pt x="3207" y="2608"/>
                      <a:pt x="2824" y="2453"/>
                    </a:cubicBezTo>
                    <a:lnTo>
                      <a:pt x="6614" y="620"/>
                    </a:lnTo>
                    <a:cubicBezTo>
                      <a:pt x="6471" y="580"/>
                      <a:pt x="6320" y="535"/>
                      <a:pt x="6164" y="490"/>
                    </a:cubicBezTo>
                    <a:cubicBezTo>
                      <a:pt x="4040" y="1516"/>
                      <a:pt x="2970" y="2033"/>
                      <a:pt x="2431" y="2297"/>
                    </a:cubicBezTo>
                    <a:cubicBezTo>
                      <a:pt x="2355" y="2266"/>
                      <a:pt x="2275" y="2233"/>
                      <a:pt x="2200" y="2198"/>
                    </a:cubicBezTo>
                    <a:lnTo>
                      <a:pt x="1107" y="1757"/>
                    </a:lnTo>
                    <a:lnTo>
                      <a:pt x="4544" y="93"/>
                    </a:lnTo>
                    <a:cubicBezTo>
                      <a:pt x="4371" y="58"/>
                      <a:pt x="4197" y="27"/>
                      <a:pt x="402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26589" y="1379638"/>
                <a:ext cx="761566" cy="666398"/>
              </a:xfrm>
              <a:custGeom>
                <a:avLst/>
                <a:gdLst/>
                <a:ahLst/>
                <a:cxnLst/>
                <a:rect l="l" t="t" r="r" b="b"/>
                <a:pathLst>
                  <a:path w="23975" h="20979" extrusionOk="0">
                    <a:moveTo>
                      <a:pt x="23645" y="0"/>
                    </a:moveTo>
                    <a:cubicBezTo>
                      <a:pt x="23644" y="0"/>
                      <a:pt x="23642" y="0"/>
                      <a:pt x="23641" y="0"/>
                    </a:cubicBezTo>
                    <a:cubicBezTo>
                      <a:pt x="19449" y="143"/>
                      <a:pt x="15223" y="491"/>
                      <a:pt x="11232" y="1775"/>
                    </a:cubicBezTo>
                    <a:cubicBezTo>
                      <a:pt x="5342" y="3665"/>
                      <a:pt x="0" y="8388"/>
                      <a:pt x="718" y="13452"/>
                    </a:cubicBezTo>
                    <a:cubicBezTo>
                      <a:pt x="718" y="13457"/>
                      <a:pt x="718" y="13466"/>
                      <a:pt x="723" y="13475"/>
                    </a:cubicBezTo>
                    <a:cubicBezTo>
                      <a:pt x="727" y="13502"/>
                      <a:pt x="732" y="13533"/>
                      <a:pt x="737" y="13564"/>
                    </a:cubicBezTo>
                    <a:cubicBezTo>
                      <a:pt x="737" y="13586"/>
                      <a:pt x="741" y="13604"/>
                      <a:pt x="745" y="13627"/>
                    </a:cubicBezTo>
                    <a:cubicBezTo>
                      <a:pt x="749" y="13658"/>
                      <a:pt x="754" y="13685"/>
                      <a:pt x="763" y="13716"/>
                    </a:cubicBezTo>
                    <a:cubicBezTo>
                      <a:pt x="768" y="13755"/>
                      <a:pt x="776" y="13792"/>
                      <a:pt x="780" y="13831"/>
                    </a:cubicBezTo>
                    <a:cubicBezTo>
                      <a:pt x="786" y="13845"/>
                      <a:pt x="790" y="13858"/>
                      <a:pt x="794" y="13876"/>
                    </a:cubicBezTo>
                    <a:cubicBezTo>
                      <a:pt x="803" y="13916"/>
                      <a:pt x="812" y="13961"/>
                      <a:pt x="821" y="14006"/>
                    </a:cubicBezTo>
                    <a:cubicBezTo>
                      <a:pt x="821" y="14010"/>
                      <a:pt x="821" y="14014"/>
                      <a:pt x="825" y="14018"/>
                    </a:cubicBezTo>
                    <a:cubicBezTo>
                      <a:pt x="1214" y="15718"/>
                      <a:pt x="2305" y="17447"/>
                      <a:pt x="4307" y="19111"/>
                    </a:cubicBezTo>
                    <a:cubicBezTo>
                      <a:pt x="4312" y="19115"/>
                      <a:pt x="4317" y="19120"/>
                      <a:pt x="4326" y="19124"/>
                    </a:cubicBezTo>
                    <a:cubicBezTo>
                      <a:pt x="4388" y="19173"/>
                      <a:pt x="4451" y="19227"/>
                      <a:pt x="4513" y="19276"/>
                    </a:cubicBezTo>
                    <a:cubicBezTo>
                      <a:pt x="5890" y="20395"/>
                      <a:pt x="7308" y="20908"/>
                      <a:pt x="8709" y="20970"/>
                    </a:cubicBezTo>
                    <a:cubicBezTo>
                      <a:pt x="8722" y="20970"/>
                      <a:pt x="8740" y="20974"/>
                      <a:pt x="8758" y="20974"/>
                    </a:cubicBezTo>
                    <a:lnTo>
                      <a:pt x="8793" y="20974"/>
                    </a:lnTo>
                    <a:cubicBezTo>
                      <a:pt x="8873" y="20977"/>
                      <a:pt x="8953" y="20978"/>
                      <a:pt x="9033" y="20978"/>
                    </a:cubicBezTo>
                    <a:cubicBezTo>
                      <a:pt x="10690" y="20978"/>
                      <a:pt x="12317" y="20361"/>
                      <a:pt x="13814" y="19396"/>
                    </a:cubicBezTo>
                    <a:cubicBezTo>
                      <a:pt x="13819" y="19396"/>
                      <a:pt x="13819" y="19396"/>
                      <a:pt x="13823" y="19391"/>
                    </a:cubicBezTo>
                    <a:cubicBezTo>
                      <a:pt x="13876" y="19356"/>
                      <a:pt x="13930" y="19320"/>
                      <a:pt x="13988" y="19284"/>
                    </a:cubicBezTo>
                    <a:cubicBezTo>
                      <a:pt x="13996" y="19276"/>
                      <a:pt x="14010" y="19272"/>
                      <a:pt x="14023" y="19262"/>
                    </a:cubicBezTo>
                    <a:cubicBezTo>
                      <a:pt x="14852" y="18704"/>
                      <a:pt x="15646" y="18045"/>
                      <a:pt x="16383" y="17327"/>
                    </a:cubicBezTo>
                    <a:cubicBezTo>
                      <a:pt x="16387" y="17319"/>
                      <a:pt x="16395" y="17313"/>
                      <a:pt x="16404" y="17305"/>
                    </a:cubicBezTo>
                    <a:lnTo>
                      <a:pt x="16400" y="17305"/>
                    </a:lnTo>
                    <a:cubicBezTo>
                      <a:pt x="16640" y="17072"/>
                      <a:pt x="16868" y="16837"/>
                      <a:pt x="17095" y="16591"/>
                    </a:cubicBezTo>
                    <a:cubicBezTo>
                      <a:pt x="18945" y="14594"/>
                      <a:pt x="20560" y="12262"/>
                      <a:pt x="21692" y="9805"/>
                    </a:cubicBezTo>
                    <a:cubicBezTo>
                      <a:pt x="21818" y="9538"/>
                      <a:pt x="22223" y="8223"/>
                      <a:pt x="22651" y="6630"/>
                    </a:cubicBezTo>
                    <a:lnTo>
                      <a:pt x="22655" y="6630"/>
                    </a:lnTo>
                    <a:cubicBezTo>
                      <a:pt x="22776" y="6171"/>
                      <a:pt x="22905" y="5690"/>
                      <a:pt x="23026" y="5213"/>
                    </a:cubicBezTo>
                    <a:lnTo>
                      <a:pt x="23021" y="5213"/>
                    </a:lnTo>
                    <a:cubicBezTo>
                      <a:pt x="23137" y="4749"/>
                      <a:pt x="23248" y="4285"/>
                      <a:pt x="23351" y="3835"/>
                    </a:cubicBezTo>
                    <a:lnTo>
                      <a:pt x="23355" y="3835"/>
                    </a:lnTo>
                    <a:cubicBezTo>
                      <a:pt x="23436" y="3469"/>
                      <a:pt x="23512" y="3113"/>
                      <a:pt x="23583" y="2774"/>
                    </a:cubicBezTo>
                    <a:lnTo>
                      <a:pt x="23579" y="2774"/>
                    </a:lnTo>
                    <a:cubicBezTo>
                      <a:pt x="23600" y="2644"/>
                      <a:pt x="23627" y="2519"/>
                      <a:pt x="23650" y="2395"/>
                    </a:cubicBezTo>
                    <a:cubicBezTo>
                      <a:pt x="23907" y="1018"/>
                      <a:pt x="23974" y="0"/>
                      <a:pt x="2364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67506" y="1383609"/>
                <a:ext cx="702229" cy="605663"/>
              </a:xfrm>
              <a:custGeom>
                <a:avLst/>
                <a:gdLst/>
                <a:ahLst/>
                <a:cxnLst/>
                <a:rect l="l" t="t" r="r" b="b"/>
                <a:pathLst>
                  <a:path w="22107" h="19067" extrusionOk="0">
                    <a:moveTo>
                      <a:pt x="19106" y="0"/>
                    </a:moveTo>
                    <a:cubicBezTo>
                      <a:pt x="18950" y="9"/>
                      <a:pt x="18789" y="18"/>
                      <a:pt x="18637" y="27"/>
                    </a:cubicBezTo>
                    <a:cubicBezTo>
                      <a:pt x="18338" y="2430"/>
                      <a:pt x="18245" y="3184"/>
                      <a:pt x="18219" y="3425"/>
                    </a:cubicBezTo>
                    <a:cubicBezTo>
                      <a:pt x="17425" y="4116"/>
                      <a:pt x="16626" y="4798"/>
                      <a:pt x="15819" y="5471"/>
                    </a:cubicBezTo>
                    <a:cubicBezTo>
                      <a:pt x="16056" y="3710"/>
                      <a:pt x="16332" y="1953"/>
                      <a:pt x="16653" y="200"/>
                    </a:cubicBezTo>
                    <a:lnTo>
                      <a:pt x="16653" y="200"/>
                    </a:lnTo>
                    <a:cubicBezTo>
                      <a:pt x="16488" y="214"/>
                      <a:pt x="16332" y="233"/>
                      <a:pt x="16167" y="254"/>
                    </a:cubicBezTo>
                    <a:cubicBezTo>
                      <a:pt x="15828" y="2132"/>
                      <a:pt x="15534" y="4022"/>
                      <a:pt x="15293" y="5913"/>
                    </a:cubicBezTo>
                    <a:cubicBezTo>
                      <a:pt x="14255" y="6777"/>
                      <a:pt x="13212" y="7633"/>
                      <a:pt x="12168" y="8489"/>
                    </a:cubicBezTo>
                    <a:cubicBezTo>
                      <a:pt x="12498" y="5921"/>
                      <a:pt x="12761" y="3326"/>
                      <a:pt x="12971" y="735"/>
                    </a:cubicBezTo>
                    <a:lnTo>
                      <a:pt x="12971" y="735"/>
                    </a:lnTo>
                    <a:cubicBezTo>
                      <a:pt x="12810" y="768"/>
                      <a:pt x="12650" y="799"/>
                      <a:pt x="12494" y="834"/>
                    </a:cubicBezTo>
                    <a:cubicBezTo>
                      <a:pt x="12275" y="3536"/>
                      <a:pt x="11990" y="6238"/>
                      <a:pt x="11646" y="8917"/>
                    </a:cubicBezTo>
                    <a:cubicBezTo>
                      <a:pt x="10679" y="9711"/>
                      <a:pt x="9711" y="10500"/>
                      <a:pt x="8752" y="11298"/>
                    </a:cubicBezTo>
                    <a:cubicBezTo>
                      <a:pt x="9055" y="8137"/>
                      <a:pt x="9140" y="4945"/>
                      <a:pt x="8998" y="1770"/>
                    </a:cubicBezTo>
                    <a:lnTo>
                      <a:pt x="8998" y="1770"/>
                    </a:lnTo>
                    <a:cubicBezTo>
                      <a:pt x="8841" y="1824"/>
                      <a:pt x="8690" y="1882"/>
                      <a:pt x="8534" y="1935"/>
                    </a:cubicBezTo>
                    <a:cubicBezTo>
                      <a:pt x="8677" y="5182"/>
                      <a:pt x="8578" y="8436"/>
                      <a:pt x="8248" y="11656"/>
                    </a:cubicBezTo>
                    <a:lnTo>
                      <a:pt x="8240" y="11660"/>
                    </a:lnTo>
                    <a:cubicBezTo>
                      <a:pt x="8236" y="11687"/>
                      <a:pt x="8236" y="11709"/>
                      <a:pt x="8236" y="11731"/>
                    </a:cubicBezTo>
                    <a:cubicBezTo>
                      <a:pt x="7865" y="12035"/>
                      <a:pt x="7499" y="12342"/>
                      <a:pt x="7133" y="12650"/>
                    </a:cubicBezTo>
                    <a:cubicBezTo>
                      <a:pt x="6604" y="13100"/>
                      <a:pt x="6063" y="13541"/>
                      <a:pt x="5524" y="13978"/>
                    </a:cubicBezTo>
                    <a:lnTo>
                      <a:pt x="4053" y="4254"/>
                    </a:lnTo>
                    <a:cubicBezTo>
                      <a:pt x="3910" y="4357"/>
                      <a:pt x="3772" y="4459"/>
                      <a:pt x="3629" y="4561"/>
                    </a:cubicBezTo>
                    <a:cubicBezTo>
                      <a:pt x="4571" y="10804"/>
                      <a:pt x="4949" y="13314"/>
                      <a:pt x="5100" y="14321"/>
                    </a:cubicBezTo>
                    <a:cubicBezTo>
                      <a:pt x="4196" y="15048"/>
                      <a:pt x="3281" y="15762"/>
                      <a:pt x="2359" y="16466"/>
                    </a:cubicBezTo>
                    <a:cubicBezTo>
                      <a:pt x="1547" y="13630"/>
                      <a:pt x="883" y="10724"/>
                      <a:pt x="375" y="7812"/>
                    </a:cubicBezTo>
                    <a:cubicBezTo>
                      <a:pt x="241" y="8004"/>
                      <a:pt x="120" y="8195"/>
                      <a:pt x="0" y="8382"/>
                    </a:cubicBezTo>
                    <a:cubicBezTo>
                      <a:pt x="517" y="11210"/>
                      <a:pt x="1168" y="14019"/>
                      <a:pt x="1966" y="16774"/>
                    </a:cubicBezTo>
                    <a:cubicBezTo>
                      <a:pt x="1628" y="17033"/>
                      <a:pt x="1289" y="17291"/>
                      <a:pt x="954" y="17546"/>
                    </a:cubicBezTo>
                    <a:cubicBezTo>
                      <a:pt x="1369" y="18013"/>
                      <a:pt x="1846" y="18482"/>
                      <a:pt x="2394" y="18941"/>
                    </a:cubicBezTo>
                    <a:cubicBezTo>
                      <a:pt x="2965" y="18472"/>
                      <a:pt x="3531" y="18005"/>
                      <a:pt x="4098" y="17532"/>
                    </a:cubicBezTo>
                    <a:cubicBezTo>
                      <a:pt x="5279" y="17723"/>
                      <a:pt x="6452" y="17974"/>
                      <a:pt x="7602" y="18214"/>
                    </a:cubicBezTo>
                    <a:cubicBezTo>
                      <a:pt x="9123" y="18536"/>
                      <a:pt x="10679" y="18861"/>
                      <a:pt x="12257" y="19066"/>
                    </a:cubicBezTo>
                    <a:cubicBezTo>
                      <a:pt x="12444" y="18937"/>
                      <a:pt x="12636" y="18807"/>
                      <a:pt x="12819" y="18665"/>
                    </a:cubicBezTo>
                    <a:cubicBezTo>
                      <a:pt x="11084" y="18472"/>
                      <a:pt x="9368" y="18112"/>
                      <a:pt x="7701" y="17755"/>
                    </a:cubicBezTo>
                    <a:cubicBezTo>
                      <a:pt x="6674" y="17536"/>
                      <a:pt x="5627" y="17318"/>
                      <a:pt x="4565" y="17135"/>
                    </a:cubicBezTo>
                    <a:cubicBezTo>
                      <a:pt x="5351" y="16476"/>
                      <a:pt x="6126" y="15811"/>
                      <a:pt x="6902" y="15151"/>
                    </a:cubicBezTo>
                    <a:cubicBezTo>
                      <a:pt x="9831" y="15249"/>
                      <a:pt x="12770" y="15525"/>
                      <a:pt x="15673" y="15980"/>
                    </a:cubicBezTo>
                    <a:cubicBezTo>
                      <a:pt x="15793" y="15842"/>
                      <a:pt x="15914" y="15700"/>
                      <a:pt x="16033" y="15562"/>
                    </a:cubicBezTo>
                    <a:cubicBezTo>
                      <a:pt x="13185" y="15111"/>
                      <a:pt x="10304" y="14821"/>
                      <a:pt x="7423" y="14706"/>
                    </a:cubicBezTo>
                    <a:cubicBezTo>
                      <a:pt x="7896" y="14299"/>
                      <a:pt x="8369" y="13898"/>
                      <a:pt x="8841" y="13496"/>
                    </a:cubicBezTo>
                    <a:cubicBezTo>
                      <a:pt x="9323" y="13087"/>
                      <a:pt x="9800" y="12667"/>
                      <a:pt x="10273" y="12249"/>
                    </a:cubicBezTo>
                    <a:cubicBezTo>
                      <a:pt x="12939" y="12387"/>
                      <a:pt x="15619" y="12471"/>
                      <a:pt x="18295" y="12494"/>
                    </a:cubicBezTo>
                    <a:cubicBezTo>
                      <a:pt x="18392" y="12337"/>
                      <a:pt x="18486" y="12181"/>
                      <a:pt x="18584" y="12025"/>
                    </a:cubicBezTo>
                    <a:cubicBezTo>
                      <a:pt x="15976" y="12012"/>
                      <a:pt x="13363" y="11936"/>
                      <a:pt x="10763" y="11802"/>
                    </a:cubicBezTo>
                    <a:cubicBezTo>
                      <a:pt x="11713" y="10942"/>
                      <a:pt x="12640" y="10059"/>
                      <a:pt x="13550" y="9168"/>
                    </a:cubicBezTo>
                    <a:cubicBezTo>
                      <a:pt x="15739" y="9055"/>
                      <a:pt x="17941" y="8927"/>
                      <a:pt x="20135" y="8779"/>
                    </a:cubicBezTo>
                    <a:cubicBezTo>
                      <a:pt x="20184" y="8637"/>
                      <a:pt x="20229" y="8472"/>
                      <a:pt x="20283" y="8302"/>
                    </a:cubicBezTo>
                    <a:lnTo>
                      <a:pt x="20283" y="8302"/>
                    </a:lnTo>
                    <a:cubicBezTo>
                      <a:pt x="18209" y="8440"/>
                      <a:pt x="16128" y="8561"/>
                      <a:pt x="14054" y="8672"/>
                    </a:cubicBezTo>
                    <a:cubicBezTo>
                      <a:pt x="14892" y="7843"/>
                      <a:pt x="15721" y="7001"/>
                      <a:pt x="16542" y="6158"/>
                    </a:cubicBezTo>
                    <a:cubicBezTo>
                      <a:pt x="18027" y="6038"/>
                      <a:pt x="19520" y="5890"/>
                      <a:pt x="21005" y="5703"/>
                    </a:cubicBezTo>
                    <a:cubicBezTo>
                      <a:pt x="21045" y="5538"/>
                      <a:pt x="21085" y="5378"/>
                      <a:pt x="21130" y="5208"/>
                    </a:cubicBezTo>
                    <a:lnTo>
                      <a:pt x="21130" y="5208"/>
                    </a:lnTo>
                    <a:cubicBezTo>
                      <a:pt x="19766" y="5390"/>
                      <a:pt x="18402" y="5534"/>
                      <a:pt x="17037" y="5645"/>
                    </a:cubicBezTo>
                    <a:cubicBezTo>
                      <a:pt x="17768" y="4892"/>
                      <a:pt x="18495" y="4133"/>
                      <a:pt x="19226" y="3375"/>
                    </a:cubicBezTo>
                    <a:lnTo>
                      <a:pt x="21652" y="2997"/>
                    </a:lnTo>
                    <a:cubicBezTo>
                      <a:pt x="21678" y="2832"/>
                      <a:pt x="21714" y="2667"/>
                      <a:pt x="21746" y="2506"/>
                    </a:cubicBezTo>
                    <a:lnTo>
                      <a:pt x="21746" y="2506"/>
                    </a:lnTo>
                    <a:cubicBezTo>
                      <a:pt x="20831" y="2653"/>
                      <a:pt x="20198" y="2752"/>
                      <a:pt x="19761" y="2818"/>
                    </a:cubicBezTo>
                    <a:cubicBezTo>
                      <a:pt x="20505" y="2046"/>
                      <a:pt x="21255" y="1276"/>
                      <a:pt x="22004" y="513"/>
                    </a:cubicBezTo>
                    <a:cubicBezTo>
                      <a:pt x="22008" y="509"/>
                      <a:pt x="22013" y="504"/>
                      <a:pt x="22013" y="504"/>
                    </a:cubicBezTo>
                    <a:cubicBezTo>
                      <a:pt x="22106" y="410"/>
                      <a:pt x="22071" y="307"/>
                      <a:pt x="21995" y="245"/>
                    </a:cubicBezTo>
                    <a:cubicBezTo>
                      <a:pt x="21954" y="215"/>
                      <a:pt x="21901" y="196"/>
                      <a:pt x="21848" y="196"/>
                    </a:cubicBezTo>
                    <a:cubicBezTo>
                      <a:pt x="21798" y="196"/>
                      <a:pt x="21748" y="213"/>
                      <a:pt x="21705" y="254"/>
                    </a:cubicBezTo>
                    <a:cubicBezTo>
                      <a:pt x="20738" y="1177"/>
                      <a:pt x="19748" y="2078"/>
                      <a:pt x="18744" y="2961"/>
                    </a:cubicBezTo>
                    <a:lnTo>
                      <a:pt x="18744" y="2961"/>
                    </a:ln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3"/>
            <p:cNvGrpSpPr/>
            <p:nvPr/>
          </p:nvGrpSpPr>
          <p:grpSpPr>
            <a:xfrm>
              <a:off x="-24936" y="2253459"/>
              <a:ext cx="1209290" cy="772865"/>
              <a:chOff x="7591985" y="6024"/>
              <a:chExt cx="786632" cy="502742"/>
            </a:xfrm>
          </p:grpSpPr>
          <p:sp>
            <p:nvSpPr>
              <p:cNvPr id="225" name="Google Shape;225;p3"/>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1" name="Google Shape;231;p3"/>
          <p:cNvSpPr txBox="1">
            <a:spLocks noGrp="1"/>
          </p:cNvSpPr>
          <p:nvPr>
            <p:ph type="ctrTitle"/>
          </p:nvPr>
        </p:nvSpPr>
        <p:spPr>
          <a:xfrm>
            <a:off x="2653702" y="17957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32" name="Google Shape;232;p3"/>
          <p:cNvSpPr txBox="1">
            <a:spLocks noGrp="1"/>
          </p:cNvSpPr>
          <p:nvPr>
            <p:ph type="ctrTitle" idx="2"/>
          </p:nvPr>
        </p:nvSpPr>
        <p:spPr>
          <a:xfrm>
            <a:off x="5673902" y="17957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grpSp>
        <p:nvGrpSpPr>
          <p:cNvPr id="233" name="Google Shape;233;p3"/>
          <p:cNvGrpSpPr/>
          <p:nvPr/>
        </p:nvGrpSpPr>
        <p:grpSpPr>
          <a:xfrm rot="10800000" flipH="1">
            <a:off x="-4825" y="-5422"/>
            <a:ext cx="9160807" cy="5497861"/>
            <a:chOff x="-4825" y="-344788"/>
            <a:chExt cx="9160807" cy="5497861"/>
          </a:xfrm>
        </p:grpSpPr>
        <p:sp>
          <p:nvSpPr>
            <p:cNvPr id="234" name="Google Shape;234;p3"/>
            <p:cNvSpPr/>
            <p:nvPr/>
          </p:nvSpPr>
          <p:spPr>
            <a:xfrm>
              <a:off x="-4825" y="0"/>
              <a:ext cx="9160807" cy="5153073"/>
            </a:xfrm>
            <a:custGeom>
              <a:avLst/>
              <a:gdLst/>
              <a:ahLst/>
              <a:cxnLst/>
              <a:rect l="l" t="t" r="r" b="b"/>
              <a:pathLst>
                <a:path w="125366" h="70520" extrusionOk="0">
                  <a:moveTo>
                    <a:pt x="117850" y="1"/>
                  </a:moveTo>
                  <a:cubicBezTo>
                    <a:pt x="117835" y="10"/>
                    <a:pt x="117821" y="25"/>
                    <a:pt x="117801" y="39"/>
                  </a:cubicBezTo>
                  <a:cubicBezTo>
                    <a:pt x="117695" y="141"/>
                    <a:pt x="117584" y="241"/>
                    <a:pt x="117474" y="343"/>
                  </a:cubicBezTo>
                  <a:cubicBezTo>
                    <a:pt x="117421" y="390"/>
                    <a:pt x="117363" y="439"/>
                    <a:pt x="117310" y="487"/>
                  </a:cubicBezTo>
                  <a:cubicBezTo>
                    <a:pt x="116448" y="1252"/>
                    <a:pt x="115504" y="2032"/>
                    <a:pt x="114464" y="2808"/>
                  </a:cubicBezTo>
                  <a:cubicBezTo>
                    <a:pt x="111917" y="4715"/>
                    <a:pt x="108807" y="6621"/>
                    <a:pt x="105037" y="8370"/>
                  </a:cubicBezTo>
                  <a:cubicBezTo>
                    <a:pt x="104912" y="8422"/>
                    <a:pt x="104792" y="8479"/>
                    <a:pt x="104666" y="8537"/>
                  </a:cubicBezTo>
                  <a:cubicBezTo>
                    <a:pt x="104479" y="8619"/>
                    <a:pt x="104295" y="8706"/>
                    <a:pt x="104108" y="8788"/>
                  </a:cubicBezTo>
                  <a:cubicBezTo>
                    <a:pt x="102514" y="9496"/>
                    <a:pt x="100805" y="10175"/>
                    <a:pt x="98970" y="10810"/>
                  </a:cubicBezTo>
                  <a:cubicBezTo>
                    <a:pt x="98830" y="10859"/>
                    <a:pt x="98681" y="10906"/>
                    <a:pt x="98537" y="10959"/>
                  </a:cubicBezTo>
                  <a:cubicBezTo>
                    <a:pt x="97916" y="11172"/>
                    <a:pt x="97275" y="11374"/>
                    <a:pt x="96625" y="11576"/>
                  </a:cubicBezTo>
                  <a:cubicBezTo>
                    <a:pt x="96548" y="11605"/>
                    <a:pt x="96466" y="11628"/>
                    <a:pt x="96390" y="11653"/>
                  </a:cubicBezTo>
                  <a:cubicBezTo>
                    <a:pt x="95374" y="11961"/>
                    <a:pt x="94328" y="12259"/>
                    <a:pt x="93250" y="12543"/>
                  </a:cubicBezTo>
                  <a:cubicBezTo>
                    <a:pt x="91594" y="12981"/>
                    <a:pt x="89861" y="13381"/>
                    <a:pt x="88045" y="13743"/>
                  </a:cubicBezTo>
                  <a:cubicBezTo>
                    <a:pt x="86470" y="14061"/>
                    <a:pt x="84829" y="14344"/>
                    <a:pt x="83125" y="14595"/>
                  </a:cubicBezTo>
                  <a:cubicBezTo>
                    <a:pt x="83009" y="14614"/>
                    <a:pt x="82894" y="14628"/>
                    <a:pt x="82778" y="14648"/>
                  </a:cubicBezTo>
                  <a:cubicBezTo>
                    <a:pt x="81761" y="14792"/>
                    <a:pt x="80732" y="14932"/>
                    <a:pt x="79667" y="15052"/>
                  </a:cubicBezTo>
                  <a:cubicBezTo>
                    <a:pt x="79595" y="15061"/>
                    <a:pt x="79523" y="15066"/>
                    <a:pt x="79450" y="15076"/>
                  </a:cubicBezTo>
                  <a:cubicBezTo>
                    <a:pt x="79432" y="15081"/>
                    <a:pt x="79407" y="15081"/>
                    <a:pt x="79388" y="15086"/>
                  </a:cubicBezTo>
                  <a:cubicBezTo>
                    <a:pt x="79292" y="15095"/>
                    <a:pt x="79190" y="15105"/>
                    <a:pt x="79094" y="15115"/>
                  </a:cubicBezTo>
                  <a:cubicBezTo>
                    <a:pt x="77472" y="15297"/>
                    <a:pt x="75796" y="15447"/>
                    <a:pt x="74063" y="15568"/>
                  </a:cubicBezTo>
                  <a:cubicBezTo>
                    <a:pt x="73658" y="15596"/>
                    <a:pt x="73254" y="15621"/>
                    <a:pt x="72850" y="15644"/>
                  </a:cubicBezTo>
                  <a:cubicBezTo>
                    <a:pt x="72758" y="15650"/>
                    <a:pt x="72672" y="15654"/>
                    <a:pt x="72580" y="15664"/>
                  </a:cubicBezTo>
                  <a:cubicBezTo>
                    <a:pt x="71823" y="15707"/>
                    <a:pt x="71054" y="15746"/>
                    <a:pt x="70274" y="15774"/>
                  </a:cubicBezTo>
                  <a:cubicBezTo>
                    <a:pt x="69248" y="15817"/>
                    <a:pt x="68208" y="15852"/>
                    <a:pt x="67149" y="15870"/>
                  </a:cubicBezTo>
                  <a:cubicBezTo>
                    <a:pt x="67076" y="15870"/>
                    <a:pt x="67005" y="15875"/>
                    <a:pt x="66927" y="15875"/>
                  </a:cubicBezTo>
                  <a:cubicBezTo>
                    <a:pt x="66080" y="15890"/>
                    <a:pt x="65218" y="15899"/>
                    <a:pt x="64347" y="15899"/>
                  </a:cubicBezTo>
                  <a:cubicBezTo>
                    <a:pt x="64318" y="15899"/>
                    <a:pt x="64289" y="15904"/>
                    <a:pt x="64260" y="15904"/>
                  </a:cubicBezTo>
                  <a:lnTo>
                    <a:pt x="64023" y="15904"/>
                  </a:lnTo>
                  <a:cubicBezTo>
                    <a:pt x="63099" y="15904"/>
                    <a:pt x="62189" y="15919"/>
                    <a:pt x="61289" y="15943"/>
                  </a:cubicBezTo>
                  <a:cubicBezTo>
                    <a:pt x="59565" y="15981"/>
                    <a:pt x="57890" y="16063"/>
                    <a:pt x="56263" y="16170"/>
                  </a:cubicBezTo>
                  <a:cubicBezTo>
                    <a:pt x="55594" y="16217"/>
                    <a:pt x="54934" y="16266"/>
                    <a:pt x="54283" y="16323"/>
                  </a:cubicBezTo>
                  <a:cubicBezTo>
                    <a:pt x="54240" y="16323"/>
                    <a:pt x="54196" y="16328"/>
                    <a:pt x="54154" y="16333"/>
                  </a:cubicBezTo>
                  <a:cubicBezTo>
                    <a:pt x="54076" y="16337"/>
                    <a:pt x="53999" y="16348"/>
                    <a:pt x="53923" y="16352"/>
                  </a:cubicBezTo>
                  <a:cubicBezTo>
                    <a:pt x="52521" y="16477"/>
                    <a:pt x="51154" y="16626"/>
                    <a:pt x="49825" y="16799"/>
                  </a:cubicBezTo>
                  <a:cubicBezTo>
                    <a:pt x="49652" y="16819"/>
                    <a:pt x="49483" y="16843"/>
                    <a:pt x="49314" y="16868"/>
                  </a:cubicBezTo>
                  <a:cubicBezTo>
                    <a:pt x="49098" y="16896"/>
                    <a:pt x="48881" y="16925"/>
                    <a:pt x="48669" y="16954"/>
                  </a:cubicBezTo>
                  <a:cubicBezTo>
                    <a:pt x="48597" y="16964"/>
                    <a:pt x="48525" y="16973"/>
                    <a:pt x="48452" y="16983"/>
                  </a:cubicBezTo>
                  <a:cubicBezTo>
                    <a:pt x="47278" y="17152"/>
                    <a:pt x="46141" y="17344"/>
                    <a:pt x="45020" y="17546"/>
                  </a:cubicBezTo>
                  <a:cubicBezTo>
                    <a:pt x="44947" y="17561"/>
                    <a:pt x="44876" y="17570"/>
                    <a:pt x="44803" y="17585"/>
                  </a:cubicBezTo>
                  <a:cubicBezTo>
                    <a:pt x="44331" y="17672"/>
                    <a:pt x="43859" y="17763"/>
                    <a:pt x="43396" y="17854"/>
                  </a:cubicBezTo>
                  <a:cubicBezTo>
                    <a:pt x="43310" y="17874"/>
                    <a:pt x="43229" y="17893"/>
                    <a:pt x="43142" y="17908"/>
                  </a:cubicBezTo>
                  <a:cubicBezTo>
                    <a:pt x="42010" y="18139"/>
                    <a:pt x="40903" y="18384"/>
                    <a:pt x="39829" y="18648"/>
                  </a:cubicBezTo>
                  <a:cubicBezTo>
                    <a:pt x="38780" y="18908"/>
                    <a:pt x="37749" y="19179"/>
                    <a:pt x="36752" y="19468"/>
                  </a:cubicBezTo>
                  <a:cubicBezTo>
                    <a:pt x="33320" y="20459"/>
                    <a:pt x="30189" y="21615"/>
                    <a:pt x="27340" y="22890"/>
                  </a:cubicBezTo>
                  <a:cubicBezTo>
                    <a:pt x="27205" y="22948"/>
                    <a:pt x="27065" y="23006"/>
                    <a:pt x="26930" y="23068"/>
                  </a:cubicBezTo>
                  <a:cubicBezTo>
                    <a:pt x="25731" y="23613"/>
                    <a:pt x="24585" y="24181"/>
                    <a:pt x="23483" y="24764"/>
                  </a:cubicBezTo>
                  <a:cubicBezTo>
                    <a:pt x="21985" y="25553"/>
                    <a:pt x="20574" y="26377"/>
                    <a:pt x="19256" y="27219"/>
                  </a:cubicBezTo>
                  <a:cubicBezTo>
                    <a:pt x="19202" y="27253"/>
                    <a:pt x="19149" y="27286"/>
                    <a:pt x="19096" y="27321"/>
                  </a:cubicBezTo>
                  <a:cubicBezTo>
                    <a:pt x="19072" y="27330"/>
                    <a:pt x="19053" y="27344"/>
                    <a:pt x="19034" y="27359"/>
                  </a:cubicBezTo>
                  <a:cubicBezTo>
                    <a:pt x="18442" y="27739"/>
                    <a:pt x="17873" y="28124"/>
                    <a:pt x="17315" y="28510"/>
                  </a:cubicBezTo>
                  <a:cubicBezTo>
                    <a:pt x="17252" y="28553"/>
                    <a:pt x="17185" y="28601"/>
                    <a:pt x="17122" y="28644"/>
                  </a:cubicBezTo>
                  <a:cubicBezTo>
                    <a:pt x="16655" y="28972"/>
                    <a:pt x="16193" y="29304"/>
                    <a:pt x="15750" y="29637"/>
                  </a:cubicBezTo>
                  <a:cubicBezTo>
                    <a:pt x="15543" y="29790"/>
                    <a:pt x="15340" y="29944"/>
                    <a:pt x="15138" y="30103"/>
                  </a:cubicBezTo>
                  <a:cubicBezTo>
                    <a:pt x="14989" y="30214"/>
                    <a:pt x="14840" y="30330"/>
                    <a:pt x="14696" y="30441"/>
                  </a:cubicBezTo>
                  <a:cubicBezTo>
                    <a:pt x="13738" y="31197"/>
                    <a:pt x="12837" y="31952"/>
                    <a:pt x="11989" y="32708"/>
                  </a:cubicBezTo>
                  <a:cubicBezTo>
                    <a:pt x="11932" y="32761"/>
                    <a:pt x="11878" y="32810"/>
                    <a:pt x="11826" y="32862"/>
                  </a:cubicBezTo>
                  <a:cubicBezTo>
                    <a:pt x="10440" y="34114"/>
                    <a:pt x="9202" y="35361"/>
                    <a:pt x="8104" y="36579"/>
                  </a:cubicBezTo>
                  <a:cubicBezTo>
                    <a:pt x="8051" y="36642"/>
                    <a:pt x="7998" y="36699"/>
                    <a:pt x="7945" y="36757"/>
                  </a:cubicBezTo>
                  <a:cubicBezTo>
                    <a:pt x="7107" y="37697"/>
                    <a:pt x="6347" y="38621"/>
                    <a:pt x="5663" y="39512"/>
                  </a:cubicBezTo>
                  <a:cubicBezTo>
                    <a:pt x="1387" y="45068"/>
                    <a:pt x="0" y="49415"/>
                    <a:pt x="0" y="49415"/>
                  </a:cubicBezTo>
                  <a:lnTo>
                    <a:pt x="0" y="70519"/>
                  </a:lnTo>
                  <a:lnTo>
                    <a:pt x="125366" y="70519"/>
                  </a:lnTo>
                  <a:lnTo>
                    <a:pt x="125366" y="1"/>
                  </a:ln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5114823" y="1055159"/>
              <a:ext cx="340807" cy="465421"/>
            </a:xfrm>
            <a:custGeom>
              <a:avLst/>
              <a:gdLst/>
              <a:ahLst/>
              <a:cxnLst/>
              <a:rect l="l" t="t" r="r" b="b"/>
              <a:pathLst>
                <a:path w="10729" h="14652" extrusionOk="0">
                  <a:moveTo>
                    <a:pt x="6997" y="0"/>
                  </a:moveTo>
                  <a:cubicBezTo>
                    <a:pt x="6802" y="0"/>
                    <a:pt x="6608" y="29"/>
                    <a:pt x="6421" y="90"/>
                  </a:cubicBezTo>
                  <a:cubicBezTo>
                    <a:pt x="5092" y="518"/>
                    <a:pt x="4726" y="2167"/>
                    <a:pt x="4022" y="3366"/>
                  </a:cubicBezTo>
                  <a:cubicBezTo>
                    <a:pt x="3608" y="4084"/>
                    <a:pt x="3019" y="4691"/>
                    <a:pt x="2604" y="5409"/>
                  </a:cubicBezTo>
                  <a:cubicBezTo>
                    <a:pt x="2305" y="5922"/>
                    <a:pt x="2100" y="6484"/>
                    <a:pt x="1900" y="7045"/>
                  </a:cubicBezTo>
                  <a:cubicBezTo>
                    <a:pt x="963" y="9653"/>
                    <a:pt x="5" y="11883"/>
                    <a:pt x="0" y="14652"/>
                  </a:cubicBezTo>
                  <a:cubicBezTo>
                    <a:pt x="0" y="14576"/>
                    <a:pt x="3861" y="12159"/>
                    <a:pt x="4232" y="11776"/>
                  </a:cubicBezTo>
                  <a:cubicBezTo>
                    <a:pt x="5271" y="10701"/>
                    <a:pt x="6336" y="9591"/>
                    <a:pt x="6907" y="8204"/>
                  </a:cubicBezTo>
                  <a:cubicBezTo>
                    <a:pt x="6938" y="8124"/>
                    <a:pt x="6973" y="8040"/>
                    <a:pt x="7005" y="7955"/>
                  </a:cubicBezTo>
                  <a:cubicBezTo>
                    <a:pt x="7219" y="7366"/>
                    <a:pt x="7366" y="6747"/>
                    <a:pt x="7621" y="6171"/>
                  </a:cubicBezTo>
                  <a:cubicBezTo>
                    <a:pt x="8458" y="4299"/>
                    <a:pt x="10728" y="2319"/>
                    <a:pt x="8450" y="526"/>
                  </a:cubicBezTo>
                  <a:cubicBezTo>
                    <a:pt x="8038" y="202"/>
                    <a:pt x="7515" y="0"/>
                    <a:pt x="699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5115077" y="1059384"/>
              <a:ext cx="288712" cy="459640"/>
            </a:xfrm>
            <a:custGeom>
              <a:avLst/>
              <a:gdLst/>
              <a:ahLst/>
              <a:cxnLst/>
              <a:rect l="l" t="t" r="r" b="b"/>
              <a:pathLst>
                <a:path w="9089" h="14470" extrusionOk="0">
                  <a:moveTo>
                    <a:pt x="7728" y="1"/>
                  </a:moveTo>
                  <a:cubicBezTo>
                    <a:pt x="7683" y="95"/>
                    <a:pt x="7634" y="184"/>
                    <a:pt x="7594" y="278"/>
                  </a:cubicBezTo>
                  <a:cubicBezTo>
                    <a:pt x="7461" y="550"/>
                    <a:pt x="7340" y="835"/>
                    <a:pt x="7242" y="1116"/>
                  </a:cubicBezTo>
                  <a:lnTo>
                    <a:pt x="4590" y="2087"/>
                  </a:lnTo>
                  <a:cubicBezTo>
                    <a:pt x="4536" y="2200"/>
                    <a:pt x="4483" y="2311"/>
                    <a:pt x="4429" y="2427"/>
                  </a:cubicBezTo>
                  <a:cubicBezTo>
                    <a:pt x="5909" y="1887"/>
                    <a:pt x="6707" y="1593"/>
                    <a:pt x="7131" y="1437"/>
                  </a:cubicBezTo>
                  <a:lnTo>
                    <a:pt x="7131" y="1437"/>
                  </a:lnTo>
                  <a:cubicBezTo>
                    <a:pt x="7010" y="1807"/>
                    <a:pt x="6912" y="2173"/>
                    <a:pt x="6805" y="2525"/>
                  </a:cubicBezTo>
                  <a:lnTo>
                    <a:pt x="3760" y="3635"/>
                  </a:lnTo>
                  <a:cubicBezTo>
                    <a:pt x="3670" y="3764"/>
                    <a:pt x="3577" y="3894"/>
                    <a:pt x="3483" y="4019"/>
                  </a:cubicBezTo>
                  <a:cubicBezTo>
                    <a:pt x="5347" y="3336"/>
                    <a:pt x="6261" y="3007"/>
                    <a:pt x="6707" y="2842"/>
                  </a:cubicBezTo>
                  <a:lnTo>
                    <a:pt x="6707" y="2842"/>
                  </a:lnTo>
                  <a:cubicBezTo>
                    <a:pt x="6623" y="3095"/>
                    <a:pt x="6529" y="3340"/>
                    <a:pt x="6417" y="3573"/>
                  </a:cubicBezTo>
                  <a:cubicBezTo>
                    <a:pt x="6346" y="3719"/>
                    <a:pt x="6270" y="3863"/>
                    <a:pt x="6181" y="4001"/>
                  </a:cubicBezTo>
                  <a:lnTo>
                    <a:pt x="2569" y="5320"/>
                  </a:lnTo>
                  <a:cubicBezTo>
                    <a:pt x="2507" y="5431"/>
                    <a:pt x="2444" y="5548"/>
                    <a:pt x="2386" y="5668"/>
                  </a:cubicBezTo>
                  <a:cubicBezTo>
                    <a:pt x="4419" y="4928"/>
                    <a:pt x="5423" y="4558"/>
                    <a:pt x="5922" y="4375"/>
                  </a:cubicBezTo>
                  <a:lnTo>
                    <a:pt x="5922" y="4375"/>
                  </a:lnTo>
                  <a:cubicBezTo>
                    <a:pt x="5891" y="4415"/>
                    <a:pt x="5864" y="4456"/>
                    <a:pt x="5833" y="4495"/>
                  </a:cubicBezTo>
                  <a:cubicBezTo>
                    <a:pt x="5596" y="4789"/>
                    <a:pt x="5339" y="5075"/>
                    <a:pt x="5088" y="5383"/>
                  </a:cubicBezTo>
                  <a:cubicBezTo>
                    <a:pt x="4985" y="5503"/>
                    <a:pt x="4888" y="5628"/>
                    <a:pt x="4790" y="5758"/>
                  </a:cubicBezTo>
                  <a:lnTo>
                    <a:pt x="1936" y="6801"/>
                  </a:lnTo>
                  <a:cubicBezTo>
                    <a:pt x="1919" y="6836"/>
                    <a:pt x="1905" y="6876"/>
                    <a:pt x="1892" y="6912"/>
                  </a:cubicBezTo>
                  <a:cubicBezTo>
                    <a:pt x="1869" y="6983"/>
                    <a:pt x="1843" y="7055"/>
                    <a:pt x="1816" y="7126"/>
                  </a:cubicBezTo>
                  <a:cubicBezTo>
                    <a:pt x="3394" y="6546"/>
                    <a:pt x="4156" y="6270"/>
                    <a:pt x="4526" y="6132"/>
                  </a:cubicBezTo>
                  <a:lnTo>
                    <a:pt x="4526" y="6132"/>
                  </a:lnTo>
                  <a:cubicBezTo>
                    <a:pt x="4483" y="6207"/>
                    <a:pt x="4433" y="6283"/>
                    <a:pt x="4388" y="6359"/>
                  </a:cubicBezTo>
                  <a:cubicBezTo>
                    <a:pt x="4205" y="6680"/>
                    <a:pt x="4036" y="7010"/>
                    <a:pt x="3876" y="7341"/>
                  </a:cubicBezTo>
                  <a:lnTo>
                    <a:pt x="1410" y="8240"/>
                  </a:lnTo>
                  <a:cubicBezTo>
                    <a:pt x="1370" y="8347"/>
                    <a:pt x="1330" y="8454"/>
                    <a:pt x="1289" y="8567"/>
                  </a:cubicBezTo>
                  <a:cubicBezTo>
                    <a:pt x="2761" y="8026"/>
                    <a:pt x="3417" y="7786"/>
                    <a:pt x="3711" y="7679"/>
                  </a:cubicBezTo>
                  <a:lnTo>
                    <a:pt x="3711" y="7679"/>
                  </a:lnTo>
                  <a:cubicBezTo>
                    <a:pt x="3586" y="7942"/>
                    <a:pt x="3470" y="8201"/>
                    <a:pt x="3349" y="8460"/>
                  </a:cubicBezTo>
                  <a:lnTo>
                    <a:pt x="3176" y="8843"/>
                  </a:lnTo>
                  <a:lnTo>
                    <a:pt x="902" y="9672"/>
                  </a:lnTo>
                  <a:cubicBezTo>
                    <a:pt x="866" y="9779"/>
                    <a:pt x="830" y="9886"/>
                    <a:pt x="795" y="9993"/>
                  </a:cubicBezTo>
                  <a:cubicBezTo>
                    <a:pt x="2190" y="9485"/>
                    <a:pt x="2775" y="9271"/>
                    <a:pt x="3024" y="9182"/>
                  </a:cubicBezTo>
                  <a:lnTo>
                    <a:pt x="3024" y="9182"/>
                  </a:lnTo>
                  <a:cubicBezTo>
                    <a:pt x="2899" y="9454"/>
                    <a:pt x="2730" y="9824"/>
                    <a:pt x="2497" y="10337"/>
                  </a:cubicBezTo>
                  <a:lnTo>
                    <a:pt x="474" y="11076"/>
                  </a:lnTo>
                  <a:cubicBezTo>
                    <a:pt x="447" y="11179"/>
                    <a:pt x="420" y="11286"/>
                    <a:pt x="394" y="11389"/>
                  </a:cubicBezTo>
                  <a:cubicBezTo>
                    <a:pt x="1651" y="10930"/>
                    <a:pt x="2145" y="10747"/>
                    <a:pt x="2347" y="10675"/>
                  </a:cubicBezTo>
                  <a:lnTo>
                    <a:pt x="2347" y="10675"/>
                  </a:lnTo>
                  <a:cubicBezTo>
                    <a:pt x="2164" y="11068"/>
                    <a:pt x="1976" y="11460"/>
                    <a:pt x="1785" y="11848"/>
                  </a:cubicBezTo>
                  <a:lnTo>
                    <a:pt x="175" y="12436"/>
                  </a:lnTo>
                  <a:cubicBezTo>
                    <a:pt x="157" y="12535"/>
                    <a:pt x="143" y="12633"/>
                    <a:pt x="126" y="12735"/>
                  </a:cubicBezTo>
                  <a:cubicBezTo>
                    <a:pt x="1106" y="12374"/>
                    <a:pt x="1472" y="12240"/>
                    <a:pt x="1606" y="12191"/>
                  </a:cubicBezTo>
                  <a:lnTo>
                    <a:pt x="1606" y="12191"/>
                  </a:lnTo>
                  <a:cubicBezTo>
                    <a:pt x="1526" y="12348"/>
                    <a:pt x="1441" y="12504"/>
                    <a:pt x="1357" y="12660"/>
                  </a:cubicBezTo>
                  <a:cubicBezTo>
                    <a:pt x="1213" y="12914"/>
                    <a:pt x="1067" y="13168"/>
                    <a:pt x="906" y="13418"/>
                  </a:cubicBezTo>
                  <a:lnTo>
                    <a:pt x="19" y="13739"/>
                  </a:lnTo>
                  <a:cubicBezTo>
                    <a:pt x="9" y="13837"/>
                    <a:pt x="5" y="13930"/>
                    <a:pt x="1" y="14029"/>
                  </a:cubicBezTo>
                  <a:cubicBezTo>
                    <a:pt x="456" y="13864"/>
                    <a:pt x="603" y="13810"/>
                    <a:pt x="652" y="13792"/>
                  </a:cubicBezTo>
                  <a:lnTo>
                    <a:pt x="652" y="13792"/>
                  </a:lnTo>
                  <a:cubicBezTo>
                    <a:pt x="474" y="14033"/>
                    <a:pt x="283" y="14265"/>
                    <a:pt x="60" y="14469"/>
                  </a:cubicBezTo>
                  <a:lnTo>
                    <a:pt x="60" y="14469"/>
                  </a:lnTo>
                  <a:cubicBezTo>
                    <a:pt x="73" y="14456"/>
                    <a:pt x="90" y="14447"/>
                    <a:pt x="104" y="14434"/>
                  </a:cubicBezTo>
                  <a:cubicBezTo>
                    <a:pt x="367" y="14212"/>
                    <a:pt x="589" y="13948"/>
                    <a:pt x="795" y="13681"/>
                  </a:cubicBezTo>
                  <a:cubicBezTo>
                    <a:pt x="826" y="13640"/>
                    <a:pt x="857" y="13601"/>
                    <a:pt x="884" y="13560"/>
                  </a:cubicBezTo>
                  <a:lnTo>
                    <a:pt x="973" y="13846"/>
                  </a:lnTo>
                  <a:cubicBezTo>
                    <a:pt x="1044" y="13796"/>
                    <a:pt x="1125" y="13747"/>
                    <a:pt x="1201" y="13698"/>
                  </a:cubicBezTo>
                  <a:cubicBezTo>
                    <a:pt x="1129" y="13463"/>
                    <a:pt x="1093" y="13346"/>
                    <a:pt x="1075" y="13288"/>
                  </a:cubicBezTo>
                  <a:cubicBezTo>
                    <a:pt x="1205" y="13097"/>
                    <a:pt x="1330" y="12905"/>
                    <a:pt x="1446" y="12708"/>
                  </a:cubicBezTo>
                  <a:cubicBezTo>
                    <a:pt x="1540" y="12562"/>
                    <a:pt x="1624" y="12414"/>
                    <a:pt x="1713" y="12267"/>
                  </a:cubicBezTo>
                  <a:lnTo>
                    <a:pt x="1995" y="13181"/>
                  </a:lnTo>
                  <a:cubicBezTo>
                    <a:pt x="2069" y="13128"/>
                    <a:pt x="2145" y="13078"/>
                    <a:pt x="2226" y="13029"/>
                  </a:cubicBezTo>
                  <a:cubicBezTo>
                    <a:pt x="2026" y="12379"/>
                    <a:pt x="1931" y="12084"/>
                    <a:pt x="1892" y="11950"/>
                  </a:cubicBezTo>
                  <a:cubicBezTo>
                    <a:pt x="2102" y="11580"/>
                    <a:pt x="2302" y="11201"/>
                    <a:pt x="2497" y="10827"/>
                  </a:cubicBezTo>
                  <a:lnTo>
                    <a:pt x="3015" y="12508"/>
                  </a:lnTo>
                  <a:cubicBezTo>
                    <a:pt x="3091" y="12455"/>
                    <a:pt x="3166" y="12405"/>
                    <a:pt x="3242" y="12352"/>
                  </a:cubicBezTo>
                  <a:cubicBezTo>
                    <a:pt x="2890" y="11201"/>
                    <a:pt x="2738" y="10707"/>
                    <a:pt x="2672" y="10488"/>
                  </a:cubicBezTo>
                  <a:cubicBezTo>
                    <a:pt x="2761" y="10319"/>
                    <a:pt x="2931" y="9979"/>
                    <a:pt x="3265" y="9324"/>
                  </a:cubicBezTo>
                  <a:lnTo>
                    <a:pt x="4022" y="11808"/>
                  </a:lnTo>
                  <a:cubicBezTo>
                    <a:pt x="4121" y="11736"/>
                    <a:pt x="4188" y="11683"/>
                    <a:pt x="4224" y="11643"/>
                  </a:cubicBezTo>
                  <a:cubicBezTo>
                    <a:pt x="4228" y="11638"/>
                    <a:pt x="4236" y="11629"/>
                    <a:pt x="4246" y="11621"/>
                  </a:cubicBezTo>
                  <a:cubicBezTo>
                    <a:pt x="3742" y="9979"/>
                    <a:pt x="3528" y="9280"/>
                    <a:pt x="3434" y="8985"/>
                  </a:cubicBezTo>
                  <a:cubicBezTo>
                    <a:pt x="3497" y="8865"/>
                    <a:pt x="3563" y="8736"/>
                    <a:pt x="3635" y="8598"/>
                  </a:cubicBezTo>
                  <a:cubicBezTo>
                    <a:pt x="3764" y="8343"/>
                    <a:pt x="3898" y="8085"/>
                    <a:pt x="4032" y="7831"/>
                  </a:cubicBezTo>
                  <a:lnTo>
                    <a:pt x="4964" y="10868"/>
                  </a:lnTo>
                  <a:cubicBezTo>
                    <a:pt x="5030" y="10792"/>
                    <a:pt x="5102" y="10716"/>
                    <a:pt x="5168" y="10640"/>
                  </a:cubicBezTo>
                  <a:cubicBezTo>
                    <a:pt x="4571" y="8691"/>
                    <a:pt x="4317" y="7857"/>
                    <a:pt x="4205" y="7505"/>
                  </a:cubicBezTo>
                  <a:cubicBezTo>
                    <a:pt x="4380" y="7189"/>
                    <a:pt x="4557" y="6881"/>
                    <a:pt x="4750" y="6582"/>
                  </a:cubicBezTo>
                  <a:cubicBezTo>
                    <a:pt x="4777" y="6538"/>
                    <a:pt x="4808" y="6493"/>
                    <a:pt x="4835" y="6453"/>
                  </a:cubicBezTo>
                  <a:lnTo>
                    <a:pt x="5864" y="9815"/>
                  </a:lnTo>
                  <a:cubicBezTo>
                    <a:pt x="5931" y="9726"/>
                    <a:pt x="5998" y="9637"/>
                    <a:pt x="6061" y="9547"/>
                  </a:cubicBezTo>
                  <a:cubicBezTo>
                    <a:pt x="5414" y="7448"/>
                    <a:pt x="5146" y="6560"/>
                    <a:pt x="5030" y="6186"/>
                  </a:cubicBezTo>
                  <a:cubicBezTo>
                    <a:pt x="5244" y="5918"/>
                    <a:pt x="5489" y="5668"/>
                    <a:pt x="5744" y="5414"/>
                  </a:cubicBezTo>
                  <a:lnTo>
                    <a:pt x="6693" y="8518"/>
                  </a:lnTo>
                  <a:cubicBezTo>
                    <a:pt x="6751" y="8401"/>
                    <a:pt x="6810" y="8281"/>
                    <a:pt x="6863" y="8160"/>
                  </a:cubicBezTo>
                  <a:cubicBezTo>
                    <a:pt x="6315" y="6382"/>
                    <a:pt x="6065" y="5571"/>
                    <a:pt x="5954" y="5200"/>
                  </a:cubicBezTo>
                  <a:cubicBezTo>
                    <a:pt x="6061" y="5089"/>
                    <a:pt x="6163" y="4977"/>
                    <a:pt x="6270" y="4865"/>
                  </a:cubicBezTo>
                  <a:cubicBezTo>
                    <a:pt x="6403" y="4719"/>
                    <a:pt x="6533" y="4563"/>
                    <a:pt x="6658" y="4398"/>
                  </a:cubicBezTo>
                  <a:lnTo>
                    <a:pt x="7362" y="6698"/>
                  </a:lnTo>
                  <a:cubicBezTo>
                    <a:pt x="7407" y="6560"/>
                    <a:pt x="7456" y="6417"/>
                    <a:pt x="7514" y="6283"/>
                  </a:cubicBezTo>
                  <a:cubicBezTo>
                    <a:pt x="7152" y="5116"/>
                    <a:pt x="6957" y="4474"/>
                    <a:pt x="6850" y="4121"/>
                  </a:cubicBezTo>
                  <a:cubicBezTo>
                    <a:pt x="6899" y="4040"/>
                    <a:pt x="6952" y="3960"/>
                    <a:pt x="6997" y="3876"/>
                  </a:cubicBezTo>
                  <a:cubicBezTo>
                    <a:pt x="7171" y="3568"/>
                    <a:pt x="7309" y="3252"/>
                    <a:pt x="7434" y="2935"/>
                  </a:cubicBezTo>
                  <a:lnTo>
                    <a:pt x="8107" y="5124"/>
                  </a:lnTo>
                  <a:cubicBezTo>
                    <a:pt x="8165" y="5026"/>
                    <a:pt x="8228" y="4923"/>
                    <a:pt x="8290" y="4821"/>
                  </a:cubicBezTo>
                  <a:cubicBezTo>
                    <a:pt x="7934" y="3657"/>
                    <a:pt x="7720" y="2957"/>
                    <a:pt x="7590" y="2538"/>
                  </a:cubicBezTo>
                  <a:cubicBezTo>
                    <a:pt x="7697" y="2248"/>
                    <a:pt x="7800" y="1963"/>
                    <a:pt x="7907" y="1686"/>
                  </a:cubicBezTo>
                  <a:cubicBezTo>
                    <a:pt x="7977" y="1517"/>
                    <a:pt x="8049" y="1352"/>
                    <a:pt x="8125" y="1192"/>
                  </a:cubicBezTo>
                  <a:lnTo>
                    <a:pt x="8914" y="3769"/>
                  </a:lnTo>
                  <a:cubicBezTo>
                    <a:pt x="8977" y="3657"/>
                    <a:pt x="9035" y="3542"/>
                    <a:pt x="9088" y="3430"/>
                  </a:cubicBezTo>
                  <a:cubicBezTo>
                    <a:pt x="8673" y="2079"/>
                    <a:pt x="8437" y="1299"/>
                    <a:pt x="8299" y="852"/>
                  </a:cubicBezTo>
                  <a:cubicBezTo>
                    <a:pt x="8330" y="799"/>
                    <a:pt x="8356" y="745"/>
                    <a:pt x="8388" y="692"/>
                  </a:cubicBezTo>
                  <a:cubicBezTo>
                    <a:pt x="8432" y="612"/>
                    <a:pt x="8477" y="536"/>
                    <a:pt x="8526" y="461"/>
                  </a:cubicBezTo>
                  <a:cubicBezTo>
                    <a:pt x="8500" y="438"/>
                    <a:pt x="8477" y="420"/>
                    <a:pt x="8450" y="398"/>
                  </a:cubicBezTo>
                  <a:cubicBezTo>
                    <a:pt x="8232" y="229"/>
                    <a:pt x="7987" y="95"/>
                    <a:pt x="7728" y="1"/>
                  </a:cubicBezTo>
                  <a:close/>
                  <a:moveTo>
                    <a:pt x="60" y="14469"/>
                  </a:moveTo>
                  <a:lnTo>
                    <a:pt x="60" y="14469"/>
                  </a:lnTo>
                  <a:cubicBezTo>
                    <a:pt x="59" y="14469"/>
                    <a:pt x="59" y="14469"/>
                    <a:pt x="59" y="14470"/>
                  </a:cubicBezTo>
                  <a:cubicBezTo>
                    <a:pt x="59" y="14469"/>
                    <a:pt x="59" y="14469"/>
                    <a:pt x="60" y="1446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5306303" y="1209283"/>
              <a:ext cx="227914" cy="348748"/>
            </a:xfrm>
            <a:custGeom>
              <a:avLst/>
              <a:gdLst/>
              <a:ahLst/>
              <a:cxnLst/>
              <a:rect l="l" t="t" r="r" b="b"/>
              <a:pathLst>
                <a:path w="7175" h="10979" extrusionOk="0">
                  <a:moveTo>
                    <a:pt x="3615" y="0"/>
                  </a:moveTo>
                  <a:cubicBezTo>
                    <a:pt x="3179" y="0"/>
                    <a:pt x="2694" y="79"/>
                    <a:pt x="2159" y="249"/>
                  </a:cubicBezTo>
                  <a:cubicBezTo>
                    <a:pt x="2154" y="249"/>
                    <a:pt x="2154" y="249"/>
                    <a:pt x="2149" y="253"/>
                  </a:cubicBezTo>
                  <a:cubicBezTo>
                    <a:pt x="2118" y="263"/>
                    <a:pt x="2087" y="272"/>
                    <a:pt x="2056" y="284"/>
                  </a:cubicBezTo>
                  <a:cubicBezTo>
                    <a:pt x="1379" y="508"/>
                    <a:pt x="897" y="878"/>
                    <a:pt x="576" y="1342"/>
                  </a:cubicBezTo>
                  <a:cubicBezTo>
                    <a:pt x="571" y="1346"/>
                    <a:pt x="566" y="1350"/>
                    <a:pt x="562" y="1355"/>
                  </a:cubicBezTo>
                  <a:cubicBezTo>
                    <a:pt x="558" y="1360"/>
                    <a:pt x="558" y="1364"/>
                    <a:pt x="553" y="1368"/>
                  </a:cubicBezTo>
                  <a:cubicBezTo>
                    <a:pt x="156" y="1948"/>
                    <a:pt x="0" y="2661"/>
                    <a:pt x="0" y="3414"/>
                  </a:cubicBezTo>
                  <a:lnTo>
                    <a:pt x="0" y="3420"/>
                  </a:lnTo>
                  <a:cubicBezTo>
                    <a:pt x="0" y="3447"/>
                    <a:pt x="0" y="3473"/>
                    <a:pt x="5" y="3495"/>
                  </a:cubicBezTo>
                  <a:lnTo>
                    <a:pt x="5" y="3517"/>
                  </a:lnTo>
                  <a:cubicBezTo>
                    <a:pt x="14" y="3918"/>
                    <a:pt x="62" y="4329"/>
                    <a:pt x="148" y="4735"/>
                  </a:cubicBezTo>
                  <a:cubicBezTo>
                    <a:pt x="152" y="4739"/>
                    <a:pt x="152" y="4744"/>
                    <a:pt x="152" y="4748"/>
                  </a:cubicBezTo>
                  <a:cubicBezTo>
                    <a:pt x="179" y="4877"/>
                    <a:pt x="210" y="5007"/>
                    <a:pt x="245" y="5136"/>
                  </a:cubicBezTo>
                  <a:cubicBezTo>
                    <a:pt x="522" y="6197"/>
                    <a:pt x="963" y="7250"/>
                    <a:pt x="1552" y="8168"/>
                  </a:cubicBezTo>
                  <a:cubicBezTo>
                    <a:pt x="1619" y="8266"/>
                    <a:pt x="1976" y="8690"/>
                    <a:pt x="2422" y="9180"/>
                  </a:cubicBezTo>
                  <a:cubicBezTo>
                    <a:pt x="2550" y="9322"/>
                    <a:pt x="2689" y="9470"/>
                    <a:pt x="2823" y="9612"/>
                  </a:cubicBezTo>
                  <a:cubicBezTo>
                    <a:pt x="2957" y="9751"/>
                    <a:pt x="3091" y="9889"/>
                    <a:pt x="3219" y="10022"/>
                  </a:cubicBezTo>
                  <a:cubicBezTo>
                    <a:pt x="3326" y="10129"/>
                    <a:pt x="3429" y="10232"/>
                    <a:pt x="3532" y="10331"/>
                  </a:cubicBezTo>
                  <a:lnTo>
                    <a:pt x="3532" y="10326"/>
                  </a:lnTo>
                  <a:cubicBezTo>
                    <a:pt x="3572" y="10366"/>
                    <a:pt x="3608" y="10402"/>
                    <a:pt x="3643" y="10433"/>
                  </a:cubicBezTo>
                  <a:cubicBezTo>
                    <a:pt x="3988" y="10755"/>
                    <a:pt x="4277" y="10979"/>
                    <a:pt x="4403" y="10979"/>
                  </a:cubicBezTo>
                  <a:cubicBezTo>
                    <a:pt x="4429" y="10979"/>
                    <a:pt x="4448" y="10970"/>
                    <a:pt x="4459" y="10950"/>
                  </a:cubicBezTo>
                  <a:cubicBezTo>
                    <a:pt x="5320" y="9497"/>
                    <a:pt x="6114" y="7985"/>
                    <a:pt x="6546" y="6353"/>
                  </a:cubicBezTo>
                  <a:cubicBezTo>
                    <a:pt x="7174" y="3945"/>
                    <a:pt x="6729" y="1109"/>
                    <a:pt x="4856" y="253"/>
                  </a:cubicBezTo>
                  <a:lnTo>
                    <a:pt x="4847" y="253"/>
                  </a:lnTo>
                  <a:cubicBezTo>
                    <a:pt x="4838" y="249"/>
                    <a:pt x="4824" y="241"/>
                    <a:pt x="4811" y="236"/>
                  </a:cubicBezTo>
                  <a:cubicBezTo>
                    <a:pt x="4807" y="236"/>
                    <a:pt x="4798" y="231"/>
                    <a:pt x="4789" y="227"/>
                  </a:cubicBezTo>
                  <a:cubicBezTo>
                    <a:pt x="4780" y="222"/>
                    <a:pt x="4766" y="218"/>
                    <a:pt x="4758" y="214"/>
                  </a:cubicBezTo>
                  <a:cubicBezTo>
                    <a:pt x="4740" y="209"/>
                    <a:pt x="4727" y="200"/>
                    <a:pt x="4713" y="196"/>
                  </a:cubicBezTo>
                  <a:cubicBezTo>
                    <a:pt x="4709" y="196"/>
                    <a:pt x="4700" y="191"/>
                    <a:pt x="4696" y="191"/>
                  </a:cubicBezTo>
                  <a:cubicBezTo>
                    <a:pt x="4678" y="183"/>
                    <a:pt x="4664" y="177"/>
                    <a:pt x="4647" y="169"/>
                  </a:cubicBezTo>
                  <a:lnTo>
                    <a:pt x="4642" y="169"/>
                  </a:lnTo>
                  <a:cubicBezTo>
                    <a:pt x="4334" y="59"/>
                    <a:pt x="3993" y="0"/>
                    <a:pt x="361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5306430" y="1210966"/>
              <a:ext cx="216193" cy="346048"/>
            </a:xfrm>
            <a:custGeom>
              <a:avLst/>
              <a:gdLst/>
              <a:ahLst/>
              <a:cxnLst/>
              <a:rect l="l" t="t" r="r" b="b"/>
              <a:pathLst>
                <a:path w="6806" h="10894" extrusionOk="0">
                  <a:moveTo>
                    <a:pt x="2966" y="0"/>
                  </a:moveTo>
                  <a:cubicBezTo>
                    <a:pt x="2716" y="40"/>
                    <a:pt x="2453" y="103"/>
                    <a:pt x="2181" y="188"/>
                  </a:cubicBezTo>
                  <a:cubicBezTo>
                    <a:pt x="2217" y="482"/>
                    <a:pt x="2252" y="776"/>
                    <a:pt x="2293" y="1070"/>
                  </a:cubicBezTo>
                  <a:cubicBezTo>
                    <a:pt x="1967" y="1431"/>
                    <a:pt x="1628" y="1774"/>
                    <a:pt x="1299" y="2114"/>
                  </a:cubicBezTo>
                  <a:cubicBezTo>
                    <a:pt x="861" y="2559"/>
                    <a:pt x="416" y="3019"/>
                    <a:pt x="1" y="3509"/>
                  </a:cubicBezTo>
                  <a:cubicBezTo>
                    <a:pt x="5" y="3602"/>
                    <a:pt x="10" y="3696"/>
                    <a:pt x="19" y="3785"/>
                  </a:cubicBezTo>
                  <a:cubicBezTo>
                    <a:pt x="460" y="3242"/>
                    <a:pt x="951" y="2733"/>
                    <a:pt x="1432" y="2247"/>
                  </a:cubicBezTo>
                  <a:cubicBezTo>
                    <a:pt x="1731" y="1944"/>
                    <a:pt x="2029" y="1636"/>
                    <a:pt x="2324" y="1315"/>
                  </a:cubicBezTo>
                  <a:cubicBezTo>
                    <a:pt x="2377" y="1725"/>
                    <a:pt x="2435" y="2131"/>
                    <a:pt x="2489" y="2537"/>
                  </a:cubicBezTo>
                  <a:cubicBezTo>
                    <a:pt x="1824" y="3513"/>
                    <a:pt x="1093" y="4450"/>
                    <a:pt x="309" y="5337"/>
                  </a:cubicBezTo>
                  <a:cubicBezTo>
                    <a:pt x="331" y="5409"/>
                    <a:pt x="353" y="5480"/>
                    <a:pt x="375" y="5551"/>
                  </a:cubicBezTo>
                  <a:cubicBezTo>
                    <a:pt x="1147" y="4682"/>
                    <a:pt x="1865" y="3763"/>
                    <a:pt x="2529" y="2814"/>
                  </a:cubicBezTo>
                  <a:cubicBezTo>
                    <a:pt x="2565" y="3063"/>
                    <a:pt x="2600" y="3308"/>
                    <a:pt x="2632" y="3554"/>
                  </a:cubicBezTo>
                  <a:cubicBezTo>
                    <a:pt x="2667" y="3808"/>
                    <a:pt x="2707" y="4062"/>
                    <a:pt x="2747" y="4312"/>
                  </a:cubicBezTo>
                  <a:cubicBezTo>
                    <a:pt x="2124" y="5186"/>
                    <a:pt x="1513" y="6077"/>
                    <a:pt x="928" y="6983"/>
                  </a:cubicBezTo>
                  <a:cubicBezTo>
                    <a:pt x="959" y="7049"/>
                    <a:pt x="990" y="7112"/>
                    <a:pt x="1021" y="7183"/>
                  </a:cubicBezTo>
                  <a:cubicBezTo>
                    <a:pt x="1593" y="6300"/>
                    <a:pt x="2186" y="5431"/>
                    <a:pt x="2792" y="4575"/>
                  </a:cubicBezTo>
                  <a:cubicBezTo>
                    <a:pt x="2877" y="5083"/>
                    <a:pt x="2974" y="5587"/>
                    <a:pt x="3081" y="6090"/>
                  </a:cubicBezTo>
                  <a:cubicBezTo>
                    <a:pt x="2645" y="6857"/>
                    <a:pt x="2212" y="7633"/>
                    <a:pt x="1789" y="8409"/>
                  </a:cubicBezTo>
                  <a:cubicBezTo>
                    <a:pt x="1824" y="8458"/>
                    <a:pt x="1873" y="8508"/>
                    <a:pt x="1918" y="8565"/>
                  </a:cubicBezTo>
                  <a:cubicBezTo>
                    <a:pt x="2324" y="7829"/>
                    <a:pt x="2729" y="7098"/>
                    <a:pt x="3145" y="6367"/>
                  </a:cubicBezTo>
                  <a:cubicBezTo>
                    <a:pt x="3242" y="6835"/>
                    <a:pt x="3349" y="7294"/>
                    <a:pt x="3456" y="7758"/>
                  </a:cubicBezTo>
                  <a:cubicBezTo>
                    <a:pt x="3176" y="8289"/>
                    <a:pt x="2904" y="8829"/>
                    <a:pt x="2645" y="9372"/>
                  </a:cubicBezTo>
                  <a:cubicBezTo>
                    <a:pt x="2694" y="9421"/>
                    <a:pt x="2739" y="9471"/>
                    <a:pt x="2787" y="9520"/>
                  </a:cubicBezTo>
                  <a:cubicBezTo>
                    <a:pt x="3019" y="9020"/>
                    <a:pt x="3264" y="8525"/>
                    <a:pt x="3523" y="8039"/>
                  </a:cubicBezTo>
                  <a:cubicBezTo>
                    <a:pt x="3622" y="8450"/>
                    <a:pt x="3719" y="8860"/>
                    <a:pt x="3822" y="9269"/>
                  </a:cubicBezTo>
                  <a:lnTo>
                    <a:pt x="3425" y="10175"/>
                  </a:lnTo>
                  <a:cubicBezTo>
                    <a:pt x="3474" y="10224"/>
                    <a:pt x="3523" y="10269"/>
                    <a:pt x="3568" y="10317"/>
                  </a:cubicBezTo>
                  <a:cubicBezTo>
                    <a:pt x="3719" y="9975"/>
                    <a:pt x="3822" y="9738"/>
                    <a:pt x="3894" y="9573"/>
                  </a:cubicBezTo>
                  <a:cubicBezTo>
                    <a:pt x="3996" y="9992"/>
                    <a:pt x="4094" y="10416"/>
                    <a:pt x="4192" y="10835"/>
                  </a:cubicBezTo>
                  <a:lnTo>
                    <a:pt x="4192" y="10839"/>
                  </a:lnTo>
                  <a:cubicBezTo>
                    <a:pt x="4202" y="10879"/>
                    <a:pt x="4226" y="10894"/>
                    <a:pt x="4254" y="10894"/>
                  </a:cubicBezTo>
                  <a:cubicBezTo>
                    <a:pt x="4264" y="10894"/>
                    <a:pt x="4275" y="10892"/>
                    <a:pt x="4285" y="10889"/>
                  </a:cubicBezTo>
                  <a:cubicBezTo>
                    <a:pt x="4322" y="10875"/>
                    <a:pt x="4353" y="10839"/>
                    <a:pt x="4344" y="10790"/>
                  </a:cubicBezTo>
                  <a:cubicBezTo>
                    <a:pt x="4241" y="10259"/>
                    <a:pt x="4147" y="9729"/>
                    <a:pt x="4067" y="9199"/>
                  </a:cubicBezTo>
                  <a:lnTo>
                    <a:pt x="4067" y="9199"/>
                  </a:lnTo>
                  <a:lnTo>
                    <a:pt x="4990" y="9961"/>
                  </a:lnTo>
                  <a:cubicBezTo>
                    <a:pt x="5021" y="9907"/>
                    <a:pt x="5057" y="9849"/>
                    <a:pt x="5084" y="9796"/>
                  </a:cubicBezTo>
                  <a:cubicBezTo>
                    <a:pt x="4334" y="9176"/>
                    <a:pt x="4098" y="8979"/>
                    <a:pt x="4023" y="8917"/>
                  </a:cubicBezTo>
                  <a:cubicBezTo>
                    <a:pt x="3960" y="8503"/>
                    <a:pt x="3902" y="8080"/>
                    <a:pt x="3844" y="7660"/>
                  </a:cubicBezTo>
                  <a:lnTo>
                    <a:pt x="3844" y="7660"/>
                  </a:lnTo>
                  <a:cubicBezTo>
                    <a:pt x="4392" y="8123"/>
                    <a:pt x="4933" y="8596"/>
                    <a:pt x="5454" y="9086"/>
                  </a:cubicBezTo>
                  <a:cubicBezTo>
                    <a:pt x="5485" y="9029"/>
                    <a:pt x="5516" y="8971"/>
                    <a:pt x="5543" y="8909"/>
                  </a:cubicBezTo>
                  <a:cubicBezTo>
                    <a:pt x="4977" y="8387"/>
                    <a:pt x="4402" y="7878"/>
                    <a:pt x="3809" y="7388"/>
                  </a:cubicBezTo>
                  <a:cubicBezTo>
                    <a:pt x="3742" y="6849"/>
                    <a:pt x="3675" y="6310"/>
                    <a:pt x="3612" y="5769"/>
                  </a:cubicBezTo>
                  <a:lnTo>
                    <a:pt x="3612" y="5769"/>
                  </a:lnTo>
                  <a:cubicBezTo>
                    <a:pt x="4415" y="6434"/>
                    <a:pt x="5235" y="7085"/>
                    <a:pt x="6069" y="7718"/>
                  </a:cubicBezTo>
                  <a:cubicBezTo>
                    <a:pt x="6096" y="7660"/>
                    <a:pt x="6118" y="7598"/>
                    <a:pt x="6141" y="7535"/>
                  </a:cubicBezTo>
                  <a:cubicBezTo>
                    <a:pt x="5271" y="6876"/>
                    <a:pt x="4415" y="6197"/>
                    <a:pt x="3581" y="5497"/>
                  </a:cubicBezTo>
                  <a:cubicBezTo>
                    <a:pt x="3519" y="4999"/>
                    <a:pt x="3461" y="4499"/>
                    <a:pt x="3398" y="3999"/>
                  </a:cubicBezTo>
                  <a:lnTo>
                    <a:pt x="3398" y="3999"/>
                  </a:lnTo>
                  <a:cubicBezTo>
                    <a:pt x="4406" y="4789"/>
                    <a:pt x="5472" y="5507"/>
                    <a:pt x="6577" y="6144"/>
                  </a:cubicBezTo>
                  <a:cubicBezTo>
                    <a:pt x="6596" y="6082"/>
                    <a:pt x="6608" y="6020"/>
                    <a:pt x="6622" y="5952"/>
                  </a:cubicBezTo>
                  <a:cubicBezTo>
                    <a:pt x="5494" y="5302"/>
                    <a:pt x="4406" y="4561"/>
                    <a:pt x="3385" y="3750"/>
                  </a:cubicBezTo>
                  <a:lnTo>
                    <a:pt x="3390" y="3750"/>
                  </a:lnTo>
                  <a:cubicBezTo>
                    <a:pt x="3381" y="3741"/>
                    <a:pt x="3371" y="3736"/>
                    <a:pt x="3363" y="3732"/>
                  </a:cubicBezTo>
                  <a:cubicBezTo>
                    <a:pt x="3340" y="3540"/>
                    <a:pt x="3314" y="3349"/>
                    <a:pt x="3291" y="3161"/>
                  </a:cubicBezTo>
                  <a:cubicBezTo>
                    <a:pt x="3252" y="2880"/>
                    <a:pt x="3220" y="2604"/>
                    <a:pt x="3188" y="2323"/>
                  </a:cubicBezTo>
                  <a:lnTo>
                    <a:pt x="3188" y="2323"/>
                  </a:lnTo>
                  <a:lnTo>
                    <a:pt x="6805" y="3933"/>
                  </a:lnTo>
                  <a:cubicBezTo>
                    <a:pt x="6800" y="3861"/>
                    <a:pt x="6800" y="3789"/>
                    <a:pt x="6796" y="3719"/>
                  </a:cubicBezTo>
                  <a:cubicBezTo>
                    <a:pt x="4473" y="2688"/>
                    <a:pt x="3536" y="2274"/>
                    <a:pt x="3162" y="2109"/>
                  </a:cubicBezTo>
                  <a:cubicBezTo>
                    <a:pt x="3113" y="1641"/>
                    <a:pt x="3069" y="1177"/>
                    <a:pt x="3028" y="713"/>
                  </a:cubicBezTo>
                  <a:lnTo>
                    <a:pt x="3028" y="713"/>
                  </a:lnTo>
                  <a:cubicBezTo>
                    <a:pt x="4165" y="1052"/>
                    <a:pt x="5298" y="1453"/>
                    <a:pt x="6394" y="1913"/>
                  </a:cubicBezTo>
                  <a:cubicBezTo>
                    <a:pt x="6359" y="1824"/>
                    <a:pt x="6318" y="1743"/>
                    <a:pt x="6283" y="1663"/>
                  </a:cubicBezTo>
                  <a:cubicBezTo>
                    <a:pt x="5213" y="1227"/>
                    <a:pt x="4116" y="838"/>
                    <a:pt x="3011" y="513"/>
                  </a:cubicBezTo>
                  <a:cubicBezTo>
                    <a:pt x="2993" y="338"/>
                    <a:pt x="2980" y="169"/>
                    <a:pt x="296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181109" y="1566226"/>
              <a:ext cx="374351" cy="515101"/>
            </a:xfrm>
            <a:custGeom>
              <a:avLst/>
              <a:gdLst/>
              <a:ahLst/>
              <a:cxnLst/>
              <a:rect l="l" t="t" r="r" b="b"/>
              <a:pathLst>
                <a:path w="11785" h="16216" extrusionOk="0">
                  <a:moveTo>
                    <a:pt x="2096" y="0"/>
                  </a:moveTo>
                  <a:cubicBezTo>
                    <a:pt x="1860" y="0"/>
                    <a:pt x="1620" y="57"/>
                    <a:pt x="1378" y="186"/>
                  </a:cubicBezTo>
                  <a:cubicBezTo>
                    <a:pt x="941" y="417"/>
                    <a:pt x="638" y="837"/>
                    <a:pt x="365" y="1247"/>
                  </a:cubicBezTo>
                  <a:cubicBezTo>
                    <a:pt x="205" y="1487"/>
                    <a:pt x="54" y="1742"/>
                    <a:pt x="23" y="2028"/>
                  </a:cubicBezTo>
                  <a:cubicBezTo>
                    <a:pt x="1" y="2250"/>
                    <a:pt x="58" y="2477"/>
                    <a:pt x="125" y="2697"/>
                  </a:cubicBezTo>
                  <a:cubicBezTo>
                    <a:pt x="602" y="4306"/>
                    <a:pt x="1489" y="5416"/>
                    <a:pt x="2532" y="6646"/>
                  </a:cubicBezTo>
                  <a:cubicBezTo>
                    <a:pt x="2894" y="7066"/>
                    <a:pt x="3228" y="7525"/>
                    <a:pt x="3554" y="7998"/>
                  </a:cubicBezTo>
                  <a:cubicBezTo>
                    <a:pt x="4775" y="9759"/>
                    <a:pt x="5872" y="11739"/>
                    <a:pt x="7607" y="12929"/>
                  </a:cubicBezTo>
                  <a:cubicBezTo>
                    <a:pt x="8164" y="13312"/>
                    <a:pt x="8788" y="13593"/>
                    <a:pt x="9346" y="13981"/>
                  </a:cubicBezTo>
                  <a:cubicBezTo>
                    <a:pt x="10198" y="14579"/>
                    <a:pt x="10862" y="15404"/>
                    <a:pt x="11513" y="16215"/>
                  </a:cubicBezTo>
                  <a:cubicBezTo>
                    <a:pt x="11558" y="15287"/>
                    <a:pt x="11784" y="14244"/>
                    <a:pt x="11735" y="13334"/>
                  </a:cubicBezTo>
                  <a:cubicBezTo>
                    <a:pt x="11677" y="12194"/>
                    <a:pt x="10848" y="11324"/>
                    <a:pt x="10488" y="10289"/>
                  </a:cubicBezTo>
                  <a:cubicBezTo>
                    <a:pt x="10175" y="9379"/>
                    <a:pt x="10237" y="8422"/>
                    <a:pt x="9881" y="7539"/>
                  </a:cubicBezTo>
                  <a:cubicBezTo>
                    <a:pt x="9453" y="6477"/>
                    <a:pt x="8597" y="5518"/>
                    <a:pt x="7679" y="4854"/>
                  </a:cubicBezTo>
                  <a:cubicBezTo>
                    <a:pt x="7286" y="4573"/>
                    <a:pt x="6866" y="4333"/>
                    <a:pt x="6501" y="4020"/>
                  </a:cubicBezTo>
                  <a:cubicBezTo>
                    <a:pt x="6162" y="3730"/>
                    <a:pt x="5876" y="3387"/>
                    <a:pt x="5596" y="3049"/>
                  </a:cubicBezTo>
                  <a:cubicBezTo>
                    <a:pt x="4856" y="2148"/>
                    <a:pt x="3546" y="0"/>
                    <a:pt x="2096"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1190162" y="1573818"/>
              <a:ext cx="364027" cy="507636"/>
            </a:xfrm>
            <a:custGeom>
              <a:avLst/>
              <a:gdLst/>
              <a:ahLst/>
              <a:cxnLst/>
              <a:rect l="l" t="t" r="r" b="b"/>
              <a:pathLst>
                <a:path w="11460" h="15981" extrusionOk="0">
                  <a:moveTo>
                    <a:pt x="1008" y="1"/>
                  </a:moveTo>
                  <a:cubicBezTo>
                    <a:pt x="790" y="130"/>
                    <a:pt x="603" y="312"/>
                    <a:pt x="438" y="513"/>
                  </a:cubicBezTo>
                  <a:cubicBezTo>
                    <a:pt x="442" y="517"/>
                    <a:pt x="446" y="526"/>
                    <a:pt x="451" y="531"/>
                  </a:cubicBezTo>
                  <a:lnTo>
                    <a:pt x="482" y="580"/>
                  </a:lnTo>
                  <a:lnTo>
                    <a:pt x="0" y="2948"/>
                  </a:lnTo>
                  <a:cubicBezTo>
                    <a:pt x="49" y="3073"/>
                    <a:pt x="99" y="3197"/>
                    <a:pt x="152" y="3318"/>
                  </a:cubicBezTo>
                  <a:cubicBezTo>
                    <a:pt x="415" y="1997"/>
                    <a:pt x="567" y="1258"/>
                    <a:pt x="652" y="838"/>
                  </a:cubicBezTo>
                  <a:cubicBezTo>
                    <a:pt x="759" y="1008"/>
                    <a:pt x="928" y="1267"/>
                    <a:pt x="1191" y="1668"/>
                  </a:cubicBezTo>
                  <a:cubicBezTo>
                    <a:pt x="1204" y="1690"/>
                    <a:pt x="1218" y="1713"/>
                    <a:pt x="1236" y="1735"/>
                  </a:cubicBezTo>
                  <a:lnTo>
                    <a:pt x="701" y="4370"/>
                  </a:lnTo>
                  <a:cubicBezTo>
                    <a:pt x="759" y="4459"/>
                    <a:pt x="812" y="4549"/>
                    <a:pt x="870" y="4633"/>
                  </a:cubicBezTo>
                  <a:cubicBezTo>
                    <a:pt x="1164" y="3193"/>
                    <a:pt x="1321" y="2417"/>
                    <a:pt x="1405" y="1997"/>
                  </a:cubicBezTo>
                  <a:cubicBezTo>
                    <a:pt x="1584" y="2270"/>
                    <a:pt x="1766" y="2542"/>
                    <a:pt x="1953" y="2810"/>
                  </a:cubicBezTo>
                  <a:cubicBezTo>
                    <a:pt x="1967" y="2827"/>
                    <a:pt x="1980" y="2845"/>
                    <a:pt x="1994" y="2863"/>
                  </a:cubicBezTo>
                  <a:lnTo>
                    <a:pt x="1467" y="5458"/>
                  </a:lnTo>
                  <a:cubicBezTo>
                    <a:pt x="1525" y="5534"/>
                    <a:pt x="1588" y="5609"/>
                    <a:pt x="1646" y="5681"/>
                  </a:cubicBezTo>
                  <a:cubicBezTo>
                    <a:pt x="1936" y="4240"/>
                    <a:pt x="2087" y="3491"/>
                    <a:pt x="2167" y="3104"/>
                  </a:cubicBezTo>
                  <a:cubicBezTo>
                    <a:pt x="2360" y="3357"/>
                    <a:pt x="2564" y="3608"/>
                    <a:pt x="2782" y="3849"/>
                  </a:cubicBezTo>
                  <a:lnTo>
                    <a:pt x="2261" y="6421"/>
                  </a:lnTo>
                  <a:cubicBezTo>
                    <a:pt x="2323" y="6492"/>
                    <a:pt x="2381" y="6564"/>
                    <a:pt x="2440" y="6635"/>
                  </a:cubicBezTo>
                  <a:cubicBezTo>
                    <a:pt x="2743" y="5137"/>
                    <a:pt x="2889" y="4405"/>
                    <a:pt x="2965" y="4044"/>
                  </a:cubicBezTo>
                  <a:cubicBezTo>
                    <a:pt x="3171" y="4263"/>
                    <a:pt x="3389" y="4468"/>
                    <a:pt x="3603" y="4668"/>
                  </a:cubicBezTo>
                  <a:lnTo>
                    <a:pt x="3046" y="7433"/>
                  </a:lnTo>
                  <a:cubicBezTo>
                    <a:pt x="3103" y="7514"/>
                    <a:pt x="3162" y="7598"/>
                    <a:pt x="3216" y="7679"/>
                  </a:cubicBezTo>
                  <a:cubicBezTo>
                    <a:pt x="3564" y="5975"/>
                    <a:pt x="3719" y="5195"/>
                    <a:pt x="3790" y="4839"/>
                  </a:cubicBezTo>
                  <a:lnTo>
                    <a:pt x="3813" y="4860"/>
                  </a:lnTo>
                  <a:cubicBezTo>
                    <a:pt x="4023" y="5053"/>
                    <a:pt x="4232" y="5240"/>
                    <a:pt x="4437" y="5436"/>
                  </a:cubicBezTo>
                  <a:lnTo>
                    <a:pt x="3804" y="8547"/>
                  </a:lnTo>
                  <a:cubicBezTo>
                    <a:pt x="3862" y="8632"/>
                    <a:pt x="3920" y="8718"/>
                    <a:pt x="3978" y="8806"/>
                  </a:cubicBezTo>
                  <a:cubicBezTo>
                    <a:pt x="4375" y="6827"/>
                    <a:pt x="4548" y="5979"/>
                    <a:pt x="4624" y="5614"/>
                  </a:cubicBezTo>
                  <a:cubicBezTo>
                    <a:pt x="4842" y="5828"/>
                    <a:pt x="5052" y="6051"/>
                    <a:pt x="5249" y="6287"/>
                  </a:cubicBezTo>
                  <a:lnTo>
                    <a:pt x="4562" y="9681"/>
                  </a:lnTo>
                  <a:cubicBezTo>
                    <a:pt x="4620" y="9765"/>
                    <a:pt x="4678" y="9845"/>
                    <a:pt x="4735" y="9930"/>
                  </a:cubicBezTo>
                  <a:cubicBezTo>
                    <a:pt x="5173" y="7776"/>
                    <a:pt x="5356" y="6880"/>
                    <a:pt x="5431" y="6506"/>
                  </a:cubicBezTo>
                  <a:cubicBezTo>
                    <a:pt x="5503" y="6604"/>
                    <a:pt x="5574" y="6697"/>
                    <a:pt x="5641" y="6800"/>
                  </a:cubicBezTo>
                  <a:cubicBezTo>
                    <a:pt x="5770" y="6987"/>
                    <a:pt x="5895" y="7179"/>
                    <a:pt x="6019" y="7375"/>
                  </a:cubicBezTo>
                  <a:lnTo>
                    <a:pt x="5338" y="10741"/>
                  </a:lnTo>
                  <a:cubicBezTo>
                    <a:pt x="5396" y="10817"/>
                    <a:pt x="5453" y="10893"/>
                    <a:pt x="5517" y="10969"/>
                  </a:cubicBezTo>
                  <a:cubicBezTo>
                    <a:pt x="5935" y="8878"/>
                    <a:pt x="6114" y="8008"/>
                    <a:pt x="6185" y="7652"/>
                  </a:cubicBezTo>
                  <a:cubicBezTo>
                    <a:pt x="6377" y="7969"/>
                    <a:pt x="6560" y="8290"/>
                    <a:pt x="6756" y="8611"/>
                  </a:cubicBezTo>
                  <a:cubicBezTo>
                    <a:pt x="6136" y="11669"/>
                    <a:pt x="6136" y="11673"/>
                    <a:pt x="6136" y="11673"/>
                  </a:cubicBezTo>
                  <a:cubicBezTo>
                    <a:pt x="6198" y="11735"/>
                    <a:pt x="6260" y="11798"/>
                    <a:pt x="6323" y="11856"/>
                  </a:cubicBezTo>
                  <a:cubicBezTo>
                    <a:pt x="6707" y="9953"/>
                    <a:pt x="6863" y="9190"/>
                    <a:pt x="6925" y="8882"/>
                  </a:cubicBezTo>
                  <a:cubicBezTo>
                    <a:pt x="6970" y="8958"/>
                    <a:pt x="7015" y="9029"/>
                    <a:pt x="7063" y="9101"/>
                  </a:cubicBezTo>
                  <a:cubicBezTo>
                    <a:pt x="7202" y="9319"/>
                    <a:pt x="7357" y="9529"/>
                    <a:pt x="7513" y="9734"/>
                  </a:cubicBezTo>
                  <a:lnTo>
                    <a:pt x="6970" y="12431"/>
                  </a:lnTo>
                  <a:cubicBezTo>
                    <a:pt x="7032" y="12480"/>
                    <a:pt x="7099" y="12529"/>
                    <a:pt x="7161" y="12579"/>
                  </a:cubicBezTo>
                  <a:cubicBezTo>
                    <a:pt x="7513" y="10844"/>
                    <a:pt x="7643" y="10198"/>
                    <a:pt x="7692" y="9957"/>
                  </a:cubicBezTo>
                  <a:cubicBezTo>
                    <a:pt x="7758" y="10037"/>
                    <a:pt x="7826" y="10117"/>
                    <a:pt x="7892" y="10193"/>
                  </a:cubicBezTo>
                  <a:cubicBezTo>
                    <a:pt x="8036" y="10354"/>
                    <a:pt x="8174" y="10514"/>
                    <a:pt x="8312" y="10675"/>
                  </a:cubicBezTo>
                  <a:lnTo>
                    <a:pt x="7839" y="13015"/>
                  </a:lnTo>
                  <a:cubicBezTo>
                    <a:pt x="7906" y="13052"/>
                    <a:pt x="7972" y="13091"/>
                    <a:pt x="8040" y="13126"/>
                  </a:cubicBezTo>
                  <a:cubicBezTo>
                    <a:pt x="8343" y="11638"/>
                    <a:pt x="8454" y="11085"/>
                    <a:pt x="8495" y="10885"/>
                  </a:cubicBezTo>
                  <a:cubicBezTo>
                    <a:pt x="8588" y="10996"/>
                    <a:pt x="8686" y="11107"/>
                    <a:pt x="8780" y="11218"/>
                  </a:cubicBezTo>
                  <a:cubicBezTo>
                    <a:pt x="8892" y="11356"/>
                    <a:pt x="8999" y="11490"/>
                    <a:pt x="9106" y="11628"/>
                  </a:cubicBezTo>
                  <a:lnTo>
                    <a:pt x="8722" y="13523"/>
                  </a:lnTo>
                  <a:cubicBezTo>
                    <a:pt x="8789" y="13564"/>
                    <a:pt x="8855" y="13604"/>
                    <a:pt x="8923" y="13649"/>
                  </a:cubicBezTo>
                  <a:cubicBezTo>
                    <a:pt x="9163" y="12463"/>
                    <a:pt x="9252" y="12021"/>
                    <a:pt x="9283" y="11856"/>
                  </a:cubicBezTo>
                  <a:cubicBezTo>
                    <a:pt x="9493" y="12132"/>
                    <a:pt x="9690" y="12414"/>
                    <a:pt x="9877" y="12708"/>
                  </a:cubicBezTo>
                  <a:lnTo>
                    <a:pt x="9583" y="14153"/>
                  </a:lnTo>
                  <a:cubicBezTo>
                    <a:pt x="9649" y="14210"/>
                    <a:pt x="9711" y="14268"/>
                    <a:pt x="9774" y="14322"/>
                  </a:cubicBezTo>
                  <a:cubicBezTo>
                    <a:pt x="9952" y="13443"/>
                    <a:pt x="10020" y="13105"/>
                    <a:pt x="10046" y="12976"/>
                  </a:cubicBezTo>
                  <a:cubicBezTo>
                    <a:pt x="10139" y="13132"/>
                    <a:pt x="10225" y="13287"/>
                    <a:pt x="10310" y="13443"/>
                  </a:cubicBezTo>
                  <a:cubicBezTo>
                    <a:pt x="10412" y="13635"/>
                    <a:pt x="10510" y="13827"/>
                    <a:pt x="10600" y="14027"/>
                  </a:cubicBezTo>
                  <a:lnTo>
                    <a:pt x="10403" y="14982"/>
                  </a:lnTo>
                  <a:cubicBezTo>
                    <a:pt x="10466" y="15048"/>
                    <a:pt x="10524" y="15120"/>
                    <a:pt x="10586" y="15186"/>
                  </a:cubicBezTo>
                  <a:cubicBezTo>
                    <a:pt x="10688" y="14674"/>
                    <a:pt x="10733" y="14464"/>
                    <a:pt x="10750" y="14380"/>
                  </a:cubicBezTo>
                  <a:cubicBezTo>
                    <a:pt x="10956" y="14897"/>
                    <a:pt x="11116" y="15432"/>
                    <a:pt x="11228" y="15980"/>
                  </a:cubicBezTo>
                  <a:cubicBezTo>
                    <a:pt x="11197" y="15802"/>
                    <a:pt x="11161" y="15620"/>
                    <a:pt x="11121" y="15441"/>
                  </a:cubicBezTo>
                  <a:lnTo>
                    <a:pt x="11121" y="15441"/>
                  </a:lnTo>
                  <a:lnTo>
                    <a:pt x="11268" y="15472"/>
                  </a:lnTo>
                  <a:cubicBezTo>
                    <a:pt x="11277" y="15400"/>
                    <a:pt x="11281" y="15330"/>
                    <a:pt x="11290" y="15254"/>
                  </a:cubicBezTo>
                  <a:cubicBezTo>
                    <a:pt x="11125" y="15223"/>
                    <a:pt x="11076" y="15213"/>
                    <a:pt x="11063" y="15209"/>
                  </a:cubicBezTo>
                  <a:cubicBezTo>
                    <a:pt x="10987" y="14933"/>
                    <a:pt x="10902" y="14661"/>
                    <a:pt x="10804" y="14389"/>
                  </a:cubicBezTo>
                  <a:lnTo>
                    <a:pt x="10804" y="14389"/>
                  </a:lnTo>
                  <a:lnTo>
                    <a:pt x="11380" y="14509"/>
                  </a:lnTo>
                  <a:cubicBezTo>
                    <a:pt x="11384" y="14433"/>
                    <a:pt x="11392" y="14362"/>
                    <a:pt x="11402" y="14291"/>
                  </a:cubicBezTo>
                  <a:cubicBezTo>
                    <a:pt x="10925" y="14192"/>
                    <a:pt x="10769" y="14161"/>
                    <a:pt x="10715" y="14148"/>
                  </a:cubicBezTo>
                  <a:cubicBezTo>
                    <a:pt x="10612" y="13898"/>
                    <a:pt x="10505" y="13649"/>
                    <a:pt x="10386" y="13408"/>
                  </a:cubicBezTo>
                  <a:cubicBezTo>
                    <a:pt x="10367" y="13373"/>
                    <a:pt x="10349" y="13336"/>
                    <a:pt x="10332" y="13305"/>
                  </a:cubicBezTo>
                  <a:lnTo>
                    <a:pt x="10332" y="13305"/>
                  </a:lnTo>
                  <a:lnTo>
                    <a:pt x="11456" y="13537"/>
                  </a:lnTo>
                  <a:cubicBezTo>
                    <a:pt x="11460" y="13461"/>
                    <a:pt x="11460" y="13385"/>
                    <a:pt x="11460" y="13314"/>
                  </a:cubicBezTo>
                  <a:cubicBezTo>
                    <a:pt x="10600" y="13136"/>
                    <a:pt x="10305" y="13078"/>
                    <a:pt x="10203" y="13056"/>
                  </a:cubicBezTo>
                  <a:cubicBezTo>
                    <a:pt x="10038" y="12757"/>
                    <a:pt x="9859" y="12467"/>
                    <a:pt x="9672" y="12182"/>
                  </a:cubicBezTo>
                  <a:lnTo>
                    <a:pt x="9672" y="12182"/>
                  </a:lnTo>
                  <a:lnTo>
                    <a:pt x="11361" y="12525"/>
                  </a:lnTo>
                  <a:cubicBezTo>
                    <a:pt x="11339" y="12449"/>
                    <a:pt x="11312" y="12369"/>
                    <a:pt x="11285" y="12289"/>
                  </a:cubicBezTo>
                  <a:cubicBezTo>
                    <a:pt x="10086" y="12043"/>
                    <a:pt x="9654" y="11955"/>
                    <a:pt x="9497" y="11923"/>
                  </a:cubicBezTo>
                  <a:cubicBezTo>
                    <a:pt x="9306" y="11646"/>
                    <a:pt x="9110" y="11383"/>
                    <a:pt x="8904" y="11120"/>
                  </a:cubicBezTo>
                  <a:cubicBezTo>
                    <a:pt x="8878" y="11085"/>
                    <a:pt x="8851" y="11054"/>
                    <a:pt x="8824" y="11018"/>
                  </a:cubicBezTo>
                  <a:lnTo>
                    <a:pt x="8824" y="11018"/>
                  </a:lnTo>
                  <a:lnTo>
                    <a:pt x="10894" y="11446"/>
                  </a:lnTo>
                  <a:cubicBezTo>
                    <a:pt x="10849" y="11361"/>
                    <a:pt x="10800" y="11276"/>
                    <a:pt x="10755" y="11192"/>
                  </a:cubicBezTo>
                  <a:cubicBezTo>
                    <a:pt x="9355" y="10906"/>
                    <a:pt x="8820" y="10795"/>
                    <a:pt x="8610" y="10751"/>
                  </a:cubicBezTo>
                  <a:cubicBezTo>
                    <a:pt x="8423" y="10523"/>
                    <a:pt x="8236" y="10291"/>
                    <a:pt x="8048" y="10064"/>
                  </a:cubicBezTo>
                  <a:cubicBezTo>
                    <a:pt x="7986" y="9988"/>
                    <a:pt x="7929" y="9912"/>
                    <a:pt x="7865" y="9836"/>
                  </a:cubicBezTo>
                  <a:lnTo>
                    <a:pt x="7865" y="9836"/>
                  </a:lnTo>
                  <a:lnTo>
                    <a:pt x="10314" y="10336"/>
                  </a:lnTo>
                  <a:cubicBezTo>
                    <a:pt x="10283" y="10255"/>
                    <a:pt x="10252" y="10175"/>
                    <a:pt x="10220" y="10095"/>
                  </a:cubicBezTo>
                  <a:cubicBezTo>
                    <a:pt x="8561" y="9756"/>
                    <a:pt x="7919" y="9622"/>
                    <a:pt x="7674" y="9574"/>
                  </a:cubicBezTo>
                  <a:cubicBezTo>
                    <a:pt x="7532" y="9377"/>
                    <a:pt x="7402" y="9172"/>
                    <a:pt x="7282" y="8967"/>
                  </a:cubicBezTo>
                  <a:cubicBezTo>
                    <a:pt x="7229" y="8878"/>
                    <a:pt x="7175" y="8784"/>
                    <a:pt x="7126" y="8695"/>
                  </a:cubicBezTo>
                  <a:lnTo>
                    <a:pt x="7126" y="8695"/>
                  </a:lnTo>
                  <a:lnTo>
                    <a:pt x="10011" y="9288"/>
                  </a:lnTo>
                  <a:cubicBezTo>
                    <a:pt x="9997" y="9212"/>
                    <a:pt x="9984" y="9132"/>
                    <a:pt x="9975" y="9056"/>
                  </a:cubicBezTo>
                  <a:cubicBezTo>
                    <a:pt x="8022" y="8654"/>
                    <a:pt x="7273" y="8498"/>
                    <a:pt x="6983" y="8440"/>
                  </a:cubicBezTo>
                  <a:cubicBezTo>
                    <a:pt x="6832" y="8160"/>
                    <a:pt x="6680" y="7870"/>
                    <a:pt x="6528" y="7584"/>
                  </a:cubicBezTo>
                  <a:lnTo>
                    <a:pt x="6528" y="7584"/>
                  </a:lnTo>
                  <a:cubicBezTo>
                    <a:pt x="9850" y="8267"/>
                    <a:pt x="9855" y="8267"/>
                    <a:pt x="9855" y="8267"/>
                  </a:cubicBezTo>
                  <a:cubicBezTo>
                    <a:pt x="9841" y="8191"/>
                    <a:pt x="9824" y="8111"/>
                    <a:pt x="9810" y="8035"/>
                  </a:cubicBezTo>
                  <a:cubicBezTo>
                    <a:pt x="7594" y="7580"/>
                    <a:pt x="6729" y="7401"/>
                    <a:pt x="6394" y="7331"/>
                  </a:cubicBezTo>
                  <a:cubicBezTo>
                    <a:pt x="6256" y="7080"/>
                    <a:pt x="6114" y="6831"/>
                    <a:pt x="5957" y="6586"/>
                  </a:cubicBezTo>
                  <a:cubicBezTo>
                    <a:pt x="5931" y="6545"/>
                    <a:pt x="5904" y="6501"/>
                    <a:pt x="5877" y="6461"/>
                  </a:cubicBezTo>
                  <a:lnTo>
                    <a:pt x="5877" y="6461"/>
                  </a:lnTo>
                  <a:lnTo>
                    <a:pt x="9560" y="7219"/>
                  </a:lnTo>
                  <a:cubicBezTo>
                    <a:pt x="9524" y="7134"/>
                    <a:pt x="9489" y="7054"/>
                    <a:pt x="9449" y="6973"/>
                  </a:cubicBezTo>
                  <a:cubicBezTo>
                    <a:pt x="7090" y="6488"/>
                    <a:pt x="6109" y="6287"/>
                    <a:pt x="5698" y="6203"/>
                  </a:cubicBezTo>
                  <a:cubicBezTo>
                    <a:pt x="5517" y="5948"/>
                    <a:pt x="5320" y="5707"/>
                    <a:pt x="5115" y="5481"/>
                  </a:cubicBezTo>
                  <a:cubicBezTo>
                    <a:pt x="5056" y="5413"/>
                    <a:pt x="4994" y="5347"/>
                    <a:pt x="4932" y="5279"/>
                  </a:cubicBezTo>
                  <a:lnTo>
                    <a:pt x="4932" y="5279"/>
                  </a:lnTo>
                  <a:lnTo>
                    <a:pt x="8904" y="6096"/>
                  </a:lnTo>
                  <a:cubicBezTo>
                    <a:pt x="8838" y="6006"/>
                    <a:pt x="8771" y="5917"/>
                    <a:pt x="8695" y="5828"/>
                  </a:cubicBezTo>
                  <a:cubicBezTo>
                    <a:pt x="6270" y="5329"/>
                    <a:pt x="5163" y="5106"/>
                    <a:pt x="4665" y="4999"/>
                  </a:cubicBezTo>
                  <a:cubicBezTo>
                    <a:pt x="4495" y="4829"/>
                    <a:pt x="4330" y="4664"/>
                    <a:pt x="4161" y="4499"/>
                  </a:cubicBezTo>
                  <a:cubicBezTo>
                    <a:pt x="4013" y="4343"/>
                    <a:pt x="3862" y="4191"/>
                    <a:pt x="3714" y="4040"/>
                  </a:cubicBezTo>
                  <a:lnTo>
                    <a:pt x="3714" y="4040"/>
                  </a:lnTo>
                  <a:lnTo>
                    <a:pt x="7719" y="4860"/>
                  </a:lnTo>
                  <a:cubicBezTo>
                    <a:pt x="7612" y="4775"/>
                    <a:pt x="7501" y="4695"/>
                    <a:pt x="7394" y="4615"/>
                  </a:cubicBezTo>
                  <a:cubicBezTo>
                    <a:pt x="7367" y="4598"/>
                    <a:pt x="7340" y="4575"/>
                    <a:pt x="7309" y="4557"/>
                  </a:cubicBezTo>
                  <a:cubicBezTo>
                    <a:pt x="5035" y="4089"/>
                    <a:pt x="3965" y="3870"/>
                    <a:pt x="3461" y="3763"/>
                  </a:cubicBezTo>
                  <a:cubicBezTo>
                    <a:pt x="3389" y="3683"/>
                    <a:pt x="3317" y="3603"/>
                    <a:pt x="3251" y="3522"/>
                  </a:cubicBezTo>
                  <a:cubicBezTo>
                    <a:pt x="3068" y="3308"/>
                    <a:pt x="2899" y="3086"/>
                    <a:pt x="2739" y="2853"/>
                  </a:cubicBezTo>
                  <a:lnTo>
                    <a:pt x="2739" y="2853"/>
                  </a:lnTo>
                  <a:lnTo>
                    <a:pt x="5922" y="3505"/>
                  </a:lnTo>
                  <a:cubicBezTo>
                    <a:pt x="5838" y="3415"/>
                    <a:pt x="5752" y="3326"/>
                    <a:pt x="5667" y="3228"/>
                  </a:cubicBezTo>
                  <a:cubicBezTo>
                    <a:pt x="3844" y="2853"/>
                    <a:pt x="2975" y="2676"/>
                    <a:pt x="2564" y="2591"/>
                  </a:cubicBezTo>
                  <a:cubicBezTo>
                    <a:pt x="2533" y="2546"/>
                    <a:pt x="2502" y="2501"/>
                    <a:pt x="2475" y="2458"/>
                  </a:cubicBezTo>
                  <a:cubicBezTo>
                    <a:pt x="2319" y="2217"/>
                    <a:pt x="2167" y="1966"/>
                    <a:pt x="2021" y="1717"/>
                  </a:cubicBezTo>
                  <a:lnTo>
                    <a:pt x="2021" y="1717"/>
                  </a:lnTo>
                  <a:lnTo>
                    <a:pt x="4928" y="2314"/>
                  </a:lnTo>
                  <a:cubicBezTo>
                    <a:pt x="4865" y="2230"/>
                    <a:pt x="4799" y="2141"/>
                    <a:pt x="4727" y="2051"/>
                  </a:cubicBezTo>
                  <a:cubicBezTo>
                    <a:pt x="3103" y="1717"/>
                    <a:pt x="2284" y="1548"/>
                    <a:pt x="1869" y="1462"/>
                  </a:cubicBezTo>
                  <a:cubicBezTo>
                    <a:pt x="1838" y="1409"/>
                    <a:pt x="1811" y="1361"/>
                    <a:pt x="1780" y="1307"/>
                  </a:cubicBezTo>
                  <a:lnTo>
                    <a:pt x="1356" y="593"/>
                  </a:lnTo>
                  <a:lnTo>
                    <a:pt x="3996" y="1133"/>
                  </a:lnTo>
                  <a:cubicBezTo>
                    <a:pt x="3911" y="1040"/>
                    <a:pt x="3826" y="950"/>
                    <a:pt x="3741" y="861"/>
                  </a:cubicBezTo>
                  <a:cubicBezTo>
                    <a:pt x="2368" y="575"/>
                    <a:pt x="1615" y="424"/>
                    <a:pt x="1209" y="339"/>
                  </a:cubicBezTo>
                  <a:cubicBezTo>
                    <a:pt x="1169" y="277"/>
                    <a:pt x="1133" y="210"/>
                    <a:pt x="1088" y="139"/>
                  </a:cubicBezTo>
                  <a:lnTo>
                    <a:pt x="100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txBox="1">
            <a:spLocks noGrp="1"/>
          </p:cNvSpPr>
          <p:nvPr>
            <p:ph type="ctrTitle" idx="3"/>
          </p:nvPr>
        </p:nvSpPr>
        <p:spPr>
          <a:xfrm>
            <a:off x="2653702" y="11099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63" name="Google Shape;263;p3"/>
          <p:cNvSpPr txBox="1">
            <a:spLocks noGrp="1"/>
          </p:cNvSpPr>
          <p:nvPr>
            <p:ph type="title" idx="4" hasCustomPrompt="1"/>
          </p:nvPr>
        </p:nvSpPr>
        <p:spPr>
          <a:xfrm>
            <a:off x="1424790" y="13470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4" name="Google Shape;264;p3"/>
          <p:cNvSpPr txBox="1">
            <a:spLocks noGrp="1"/>
          </p:cNvSpPr>
          <p:nvPr>
            <p:ph type="title" idx="5" hasCustomPrompt="1"/>
          </p:nvPr>
        </p:nvSpPr>
        <p:spPr>
          <a:xfrm>
            <a:off x="1424790" y="20328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5" name="Google Shape;265;p3"/>
          <p:cNvSpPr txBox="1">
            <a:spLocks noGrp="1"/>
          </p:cNvSpPr>
          <p:nvPr>
            <p:ph type="ctrTitle" idx="6"/>
          </p:nvPr>
        </p:nvSpPr>
        <p:spPr>
          <a:xfrm>
            <a:off x="5673902" y="11099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66" name="Google Shape;266;p3"/>
          <p:cNvSpPr txBox="1">
            <a:spLocks noGrp="1"/>
          </p:cNvSpPr>
          <p:nvPr>
            <p:ph type="title" idx="7" hasCustomPrompt="1"/>
          </p:nvPr>
        </p:nvSpPr>
        <p:spPr>
          <a:xfrm>
            <a:off x="4444990" y="13470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7" name="Google Shape;267;p3"/>
          <p:cNvSpPr txBox="1">
            <a:spLocks noGrp="1"/>
          </p:cNvSpPr>
          <p:nvPr>
            <p:ph type="title" idx="8" hasCustomPrompt="1"/>
          </p:nvPr>
        </p:nvSpPr>
        <p:spPr>
          <a:xfrm>
            <a:off x="4444990" y="20328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8" name="Google Shape;268;p3"/>
          <p:cNvSpPr txBox="1">
            <a:spLocks noGrp="1"/>
          </p:cNvSpPr>
          <p:nvPr>
            <p:ph type="subTitle" idx="1"/>
          </p:nvPr>
        </p:nvSpPr>
        <p:spPr>
          <a:xfrm>
            <a:off x="2653689" y="14964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269" name="Google Shape;269;p3"/>
          <p:cNvSpPr txBox="1">
            <a:spLocks noGrp="1"/>
          </p:cNvSpPr>
          <p:nvPr>
            <p:ph type="subTitle" idx="9"/>
          </p:nvPr>
        </p:nvSpPr>
        <p:spPr>
          <a:xfrm>
            <a:off x="2653689" y="21822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270" name="Google Shape;270;p3"/>
          <p:cNvSpPr txBox="1">
            <a:spLocks noGrp="1"/>
          </p:cNvSpPr>
          <p:nvPr>
            <p:ph type="subTitle" idx="13"/>
          </p:nvPr>
        </p:nvSpPr>
        <p:spPr>
          <a:xfrm>
            <a:off x="5673889" y="14964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271" name="Google Shape;271;p3"/>
          <p:cNvSpPr txBox="1">
            <a:spLocks noGrp="1"/>
          </p:cNvSpPr>
          <p:nvPr>
            <p:ph type="subTitle" idx="14"/>
          </p:nvPr>
        </p:nvSpPr>
        <p:spPr>
          <a:xfrm>
            <a:off x="5673889" y="21822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cxnSp>
        <p:nvCxnSpPr>
          <p:cNvPr id="272" name="Google Shape;272;p3"/>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273" name="Google Shape;273;p3"/>
          <p:cNvSpPr txBox="1">
            <a:spLocks noGrp="1"/>
          </p:cNvSpPr>
          <p:nvPr>
            <p:ph type="ctrTitle" idx="15"/>
          </p:nvPr>
        </p:nvSpPr>
        <p:spPr>
          <a:xfrm rot="-5400000">
            <a:off x="6540875" y="2282850"/>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274" name="Google Shape;274;p3"/>
          <p:cNvGrpSpPr/>
          <p:nvPr/>
        </p:nvGrpSpPr>
        <p:grpSpPr>
          <a:xfrm rot="5400000">
            <a:off x="7580853" y="626054"/>
            <a:ext cx="474562" cy="390120"/>
            <a:chOff x="4130179" y="3939165"/>
            <a:chExt cx="706930" cy="581141"/>
          </a:xfrm>
        </p:grpSpPr>
        <p:sp>
          <p:nvSpPr>
            <p:cNvPr id="275" name="Google Shape;275;p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3"/>
          <p:cNvGrpSpPr/>
          <p:nvPr/>
        </p:nvGrpSpPr>
        <p:grpSpPr>
          <a:xfrm>
            <a:off x="717879" y="530540"/>
            <a:ext cx="706930" cy="581141"/>
            <a:chOff x="4130179" y="3939165"/>
            <a:chExt cx="706930" cy="581141"/>
          </a:xfrm>
        </p:grpSpPr>
        <p:sp>
          <p:nvSpPr>
            <p:cNvPr id="279" name="Google Shape;279;p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3"/>
          <p:cNvSpPr txBox="1">
            <a:spLocks noGrp="1"/>
          </p:cNvSpPr>
          <p:nvPr>
            <p:ph type="ctrTitle" idx="16"/>
          </p:nvPr>
        </p:nvSpPr>
        <p:spPr>
          <a:xfrm>
            <a:off x="2653702" y="1795563"/>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83" name="Google Shape;283;p3"/>
          <p:cNvSpPr txBox="1">
            <a:spLocks noGrp="1"/>
          </p:cNvSpPr>
          <p:nvPr>
            <p:ph type="ctrTitle" idx="17"/>
          </p:nvPr>
        </p:nvSpPr>
        <p:spPr>
          <a:xfrm>
            <a:off x="5673902" y="1795563"/>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5">
    <p:bg>
      <p:bgPr>
        <a:solidFill>
          <a:srgbClr val="7C7754"/>
        </a:solidFill>
        <a:effectLst/>
      </p:bgPr>
    </p:bg>
    <p:spTree>
      <p:nvGrpSpPr>
        <p:cNvPr id="1" name="Shape 284"/>
        <p:cNvGrpSpPr/>
        <p:nvPr/>
      </p:nvGrpSpPr>
      <p:grpSpPr>
        <a:xfrm>
          <a:off x="0" y="0"/>
          <a:ext cx="0" cy="0"/>
          <a:chOff x="0" y="0"/>
          <a:chExt cx="0" cy="0"/>
        </a:xfrm>
      </p:grpSpPr>
      <p:sp>
        <p:nvSpPr>
          <p:cNvPr id="285" name="Google Shape;285;p4"/>
          <p:cNvSpPr/>
          <p:nvPr/>
        </p:nvSpPr>
        <p:spPr>
          <a:xfrm rot="10800000" flipH="1">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txBox="1">
            <a:spLocks noGrp="1"/>
          </p:cNvSpPr>
          <p:nvPr>
            <p:ph type="ctrTitle"/>
          </p:nvPr>
        </p:nvSpPr>
        <p:spPr>
          <a:xfrm>
            <a:off x="1146050" y="-204900"/>
            <a:ext cx="37656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cxnSp>
        <p:nvCxnSpPr>
          <p:cNvPr id="287" name="Google Shape;287;p4"/>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288" name="Google Shape;288;p4"/>
          <p:cNvSpPr txBox="1">
            <a:spLocks noGrp="1"/>
          </p:cNvSpPr>
          <p:nvPr>
            <p:ph type="ctrTitle" idx="2"/>
          </p:nvPr>
        </p:nvSpPr>
        <p:spPr>
          <a:xfrm rot="-5400000">
            <a:off x="6540875" y="226858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289" name="Google Shape;289;p4"/>
          <p:cNvSpPr txBox="1">
            <a:spLocks noGrp="1"/>
          </p:cNvSpPr>
          <p:nvPr>
            <p:ph type="subTitle" idx="1"/>
          </p:nvPr>
        </p:nvSpPr>
        <p:spPr>
          <a:xfrm>
            <a:off x="1146050" y="1732825"/>
            <a:ext cx="3147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290" name="Google Shape;290;p4"/>
          <p:cNvGrpSpPr/>
          <p:nvPr/>
        </p:nvGrpSpPr>
        <p:grpSpPr>
          <a:xfrm>
            <a:off x="616829" y="3440415"/>
            <a:ext cx="706930" cy="581141"/>
            <a:chOff x="4130179" y="3939165"/>
            <a:chExt cx="706930" cy="581141"/>
          </a:xfrm>
        </p:grpSpPr>
        <p:sp>
          <p:nvSpPr>
            <p:cNvPr id="291" name="Google Shape;291;p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4"/>
          <p:cNvGrpSpPr/>
          <p:nvPr/>
        </p:nvGrpSpPr>
        <p:grpSpPr>
          <a:xfrm rot="5400000">
            <a:off x="7252715" y="591429"/>
            <a:ext cx="474562" cy="390120"/>
            <a:chOff x="4130179" y="3939165"/>
            <a:chExt cx="706930" cy="581141"/>
          </a:xfrm>
        </p:grpSpPr>
        <p:sp>
          <p:nvSpPr>
            <p:cNvPr id="295" name="Google Shape;295;p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rot="10800000">
            <a:off x="4637240" y="213404"/>
            <a:ext cx="474562" cy="390120"/>
            <a:chOff x="4130179" y="3939165"/>
            <a:chExt cx="706930" cy="581141"/>
          </a:xfrm>
        </p:grpSpPr>
        <p:sp>
          <p:nvSpPr>
            <p:cNvPr id="299" name="Google Shape;299;p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4"/>
          <p:cNvGrpSpPr/>
          <p:nvPr/>
        </p:nvGrpSpPr>
        <p:grpSpPr>
          <a:xfrm>
            <a:off x="1199000" y="3440419"/>
            <a:ext cx="958800" cy="946931"/>
            <a:chOff x="650900" y="3876644"/>
            <a:chExt cx="958800" cy="946931"/>
          </a:xfrm>
        </p:grpSpPr>
        <p:sp>
          <p:nvSpPr>
            <p:cNvPr id="303" name="Google Shape;303;p4"/>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4"/>
            <p:cNvGrpSpPr/>
            <p:nvPr/>
          </p:nvGrpSpPr>
          <p:grpSpPr>
            <a:xfrm rot="10800000" flipH="1">
              <a:off x="697143" y="3876644"/>
              <a:ext cx="461915" cy="886290"/>
              <a:chOff x="-1404325" y="221495"/>
              <a:chExt cx="929407" cy="1783279"/>
            </a:xfrm>
          </p:grpSpPr>
          <p:grpSp>
            <p:nvGrpSpPr>
              <p:cNvPr id="305" name="Google Shape;305;p4"/>
              <p:cNvGrpSpPr/>
              <p:nvPr/>
            </p:nvGrpSpPr>
            <p:grpSpPr>
              <a:xfrm rot="-5209225">
                <a:off x="-1809468" y="696036"/>
                <a:ext cx="1739693" cy="834198"/>
                <a:chOff x="4223700" y="4433150"/>
                <a:chExt cx="671025" cy="321725"/>
              </a:xfrm>
            </p:grpSpPr>
            <p:sp>
              <p:nvSpPr>
                <p:cNvPr id="306" name="Google Shape;306;p4"/>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 name="Google Shape;335;p4"/>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
            <p:cNvGrpSpPr/>
            <p:nvPr/>
          </p:nvGrpSpPr>
          <p:grpSpPr>
            <a:xfrm rot="10800000">
              <a:off x="1071394" y="4199281"/>
              <a:ext cx="287559" cy="551747"/>
              <a:chOff x="-1404325" y="221495"/>
              <a:chExt cx="929407" cy="1783279"/>
            </a:xfrm>
          </p:grpSpPr>
          <p:grpSp>
            <p:nvGrpSpPr>
              <p:cNvPr id="337" name="Google Shape;337;p4"/>
              <p:cNvGrpSpPr/>
              <p:nvPr/>
            </p:nvGrpSpPr>
            <p:grpSpPr>
              <a:xfrm rot="-5209225">
                <a:off x="-1809468" y="696036"/>
                <a:ext cx="1739693" cy="834198"/>
                <a:chOff x="4223700" y="4433150"/>
                <a:chExt cx="671025" cy="321725"/>
              </a:xfrm>
            </p:grpSpPr>
            <p:sp>
              <p:nvSpPr>
                <p:cNvPr id="338" name="Google Shape;338;p4"/>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4"/>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p:cSld name="CUSTOM_15_2">
    <p:bg>
      <p:bgPr>
        <a:solidFill>
          <a:srgbClr val="7C7754"/>
        </a:solidFill>
        <a:effectLst/>
      </p:bgPr>
    </p:bg>
    <p:spTree>
      <p:nvGrpSpPr>
        <p:cNvPr id="1" name="Shape 368"/>
        <p:cNvGrpSpPr/>
        <p:nvPr/>
      </p:nvGrpSpPr>
      <p:grpSpPr>
        <a:xfrm>
          <a:off x="0" y="0"/>
          <a:ext cx="0" cy="0"/>
          <a:chOff x="0" y="0"/>
          <a:chExt cx="0" cy="0"/>
        </a:xfrm>
      </p:grpSpPr>
      <p:sp>
        <p:nvSpPr>
          <p:cNvPr id="369" name="Google Shape;369;p5"/>
          <p:cNvSpPr/>
          <p:nvPr/>
        </p:nvSpPr>
        <p:spPr>
          <a:xfrm rot="10800000">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txBox="1">
            <a:spLocks noGrp="1"/>
          </p:cNvSpPr>
          <p:nvPr>
            <p:ph type="ctrTitle"/>
          </p:nvPr>
        </p:nvSpPr>
        <p:spPr>
          <a:xfrm>
            <a:off x="405725" y="-843825"/>
            <a:ext cx="3533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Clr>
                <a:srgbClr val="000000"/>
              </a:buClr>
              <a:buSzPts val="2400"/>
              <a:buNone/>
              <a:defRPr sz="2400">
                <a:solidFill>
                  <a:srgbClr val="000000"/>
                </a:solidFill>
              </a:defRPr>
            </a:lvl2pPr>
            <a:lvl3pPr lvl="2" algn="r" rtl="0">
              <a:spcBef>
                <a:spcPts val="0"/>
              </a:spcBef>
              <a:spcAft>
                <a:spcPts val="0"/>
              </a:spcAft>
              <a:buClr>
                <a:srgbClr val="000000"/>
              </a:buClr>
              <a:buSzPts val="2400"/>
              <a:buNone/>
              <a:defRPr sz="2400">
                <a:solidFill>
                  <a:srgbClr val="000000"/>
                </a:solidFill>
              </a:defRPr>
            </a:lvl3pPr>
            <a:lvl4pPr lvl="3" algn="r" rtl="0">
              <a:spcBef>
                <a:spcPts val="0"/>
              </a:spcBef>
              <a:spcAft>
                <a:spcPts val="0"/>
              </a:spcAft>
              <a:buClr>
                <a:srgbClr val="000000"/>
              </a:buClr>
              <a:buSzPts val="2400"/>
              <a:buNone/>
              <a:defRPr sz="2400">
                <a:solidFill>
                  <a:srgbClr val="000000"/>
                </a:solidFill>
              </a:defRPr>
            </a:lvl4pPr>
            <a:lvl5pPr lvl="4" algn="r" rtl="0">
              <a:spcBef>
                <a:spcPts val="0"/>
              </a:spcBef>
              <a:spcAft>
                <a:spcPts val="0"/>
              </a:spcAft>
              <a:buClr>
                <a:srgbClr val="000000"/>
              </a:buClr>
              <a:buSzPts val="2400"/>
              <a:buNone/>
              <a:defRPr sz="2400">
                <a:solidFill>
                  <a:srgbClr val="000000"/>
                </a:solidFill>
              </a:defRPr>
            </a:lvl5pPr>
            <a:lvl6pPr lvl="5" algn="r" rtl="0">
              <a:spcBef>
                <a:spcPts val="0"/>
              </a:spcBef>
              <a:spcAft>
                <a:spcPts val="0"/>
              </a:spcAft>
              <a:buClr>
                <a:srgbClr val="000000"/>
              </a:buClr>
              <a:buSzPts val="2400"/>
              <a:buNone/>
              <a:defRPr sz="2400">
                <a:solidFill>
                  <a:srgbClr val="000000"/>
                </a:solidFill>
              </a:defRPr>
            </a:lvl6pPr>
            <a:lvl7pPr lvl="6" algn="r" rtl="0">
              <a:spcBef>
                <a:spcPts val="0"/>
              </a:spcBef>
              <a:spcAft>
                <a:spcPts val="0"/>
              </a:spcAft>
              <a:buClr>
                <a:srgbClr val="000000"/>
              </a:buClr>
              <a:buSzPts val="2400"/>
              <a:buNone/>
              <a:defRPr sz="2400">
                <a:solidFill>
                  <a:srgbClr val="000000"/>
                </a:solidFill>
              </a:defRPr>
            </a:lvl7pPr>
            <a:lvl8pPr lvl="7" algn="r" rtl="0">
              <a:spcBef>
                <a:spcPts val="0"/>
              </a:spcBef>
              <a:spcAft>
                <a:spcPts val="0"/>
              </a:spcAft>
              <a:buClr>
                <a:srgbClr val="000000"/>
              </a:buClr>
              <a:buSzPts val="2400"/>
              <a:buNone/>
              <a:defRPr sz="2400">
                <a:solidFill>
                  <a:srgbClr val="000000"/>
                </a:solidFill>
              </a:defRPr>
            </a:lvl8pPr>
            <a:lvl9pPr lvl="8" algn="r" rtl="0">
              <a:spcBef>
                <a:spcPts val="0"/>
              </a:spcBef>
              <a:spcAft>
                <a:spcPts val="0"/>
              </a:spcAft>
              <a:buClr>
                <a:srgbClr val="000000"/>
              </a:buClr>
              <a:buSzPts val="2400"/>
              <a:buNone/>
              <a:defRPr sz="2400">
                <a:solidFill>
                  <a:srgbClr val="000000"/>
                </a:solidFill>
              </a:defRPr>
            </a:lvl9pPr>
          </a:lstStyle>
          <a:p>
            <a:endParaRPr/>
          </a:p>
        </p:txBody>
      </p:sp>
      <p:sp>
        <p:nvSpPr>
          <p:cNvPr id="371" name="Google Shape;371;p5"/>
          <p:cNvSpPr txBox="1">
            <a:spLocks noGrp="1"/>
          </p:cNvSpPr>
          <p:nvPr>
            <p:ph type="subTitle" idx="1"/>
          </p:nvPr>
        </p:nvSpPr>
        <p:spPr>
          <a:xfrm>
            <a:off x="5292975" y="1093900"/>
            <a:ext cx="3126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372" name="Google Shape;372;p5"/>
          <p:cNvSpPr txBox="1">
            <a:spLocks noGrp="1"/>
          </p:cNvSpPr>
          <p:nvPr>
            <p:ph type="subTitle" idx="2"/>
          </p:nvPr>
        </p:nvSpPr>
        <p:spPr>
          <a:xfrm>
            <a:off x="812554" y="1093900"/>
            <a:ext cx="31263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cxnSp>
        <p:nvCxnSpPr>
          <p:cNvPr id="373" name="Google Shape;373;p5"/>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374" name="Google Shape;374;p5"/>
          <p:cNvSpPr txBox="1">
            <a:spLocks noGrp="1"/>
          </p:cNvSpPr>
          <p:nvPr>
            <p:ph type="ctrTitle" idx="3"/>
          </p:nvPr>
        </p:nvSpPr>
        <p:spPr>
          <a:xfrm>
            <a:off x="5292975" y="-843825"/>
            <a:ext cx="35331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Clr>
                <a:srgbClr val="000000"/>
              </a:buClr>
              <a:buSzPts val="2400"/>
              <a:buNone/>
              <a:defRPr sz="2400">
                <a:solidFill>
                  <a:srgbClr val="000000"/>
                </a:solidFill>
              </a:defRPr>
            </a:lvl2pPr>
            <a:lvl3pPr lvl="2" rtl="0">
              <a:spcBef>
                <a:spcPts val="0"/>
              </a:spcBef>
              <a:spcAft>
                <a:spcPts val="0"/>
              </a:spcAft>
              <a:buClr>
                <a:srgbClr val="000000"/>
              </a:buClr>
              <a:buSzPts val="2400"/>
              <a:buNone/>
              <a:defRPr sz="2400">
                <a:solidFill>
                  <a:srgbClr val="000000"/>
                </a:solidFill>
              </a:defRPr>
            </a:lvl3pPr>
            <a:lvl4pPr lvl="3" rtl="0">
              <a:spcBef>
                <a:spcPts val="0"/>
              </a:spcBef>
              <a:spcAft>
                <a:spcPts val="0"/>
              </a:spcAft>
              <a:buClr>
                <a:srgbClr val="000000"/>
              </a:buClr>
              <a:buSzPts val="2400"/>
              <a:buNone/>
              <a:defRPr sz="2400">
                <a:solidFill>
                  <a:srgbClr val="000000"/>
                </a:solidFill>
              </a:defRPr>
            </a:lvl4pPr>
            <a:lvl5pPr lvl="4" rtl="0">
              <a:spcBef>
                <a:spcPts val="0"/>
              </a:spcBef>
              <a:spcAft>
                <a:spcPts val="0"/>
              </a:spcAft>
              <a:buClr>
                <a:srgbClr val="000000"/>
              </a:buClr>
              <a:buSzPts val="2400"/>
              <a:buNone/>
              <a:defRPr sz="2400">
                <a:solidFill>
                  <a:srgbClr val="000000"/>
                </a:solidFill>
              </a:defRPr>
            </a:lvl5pPr>
            <a:lvl6pPr lvl="5" rtl="0">
              <a:spcBef>
                <a:spcPts val="0"/>
              </a:spcBef>
              <a:spcAft>
                <a:spcPts val="0"/>
              </a:spcAft>
              <a:buClr>
                <a:srgbClr val="000000"/>
              </a:buClr>
              <a:buSzPts val="2400"/>
              <a:buNone/>
              <a:defRPr sz="2400">
                <a:solidFill>
                  <a:srgbClr val="000000"/>
                </a:solidFill>
              </a:defRPr>
            </a:lvl6pPr>
            <a:lvl7pPr lvl="6" rtl="0">
              <a:spcBef>
                <a:spcPts val="0"/>
              </a:spcBef>
              <a:spcAft>
                <a:spcPts val="0"/>
              </a:spcAft>
              <a:buClr>
                <a:srgbClr val="000000"/>
              </a:buClr>
              <a:buSzPts val="2400"/>
              <a:buNone/>
              <a:defRPr sz="2400">
                <a:solidFill>
                  <a:srgbClr val="000000"/>
                </a:solidFill>
              </a:defRPr>
            </a:lvl7pPr>
            <a:lvl8pPr lvl="7" rtl="0">
              <a:spcBef>
                <a:spcPts val="0"/>
              </a:spcBef>
              <a:spcAft>
                <a:spcPts val="0"/>
              </a:spcAft>
              <a:buClr>
                <a:srgbClr val="000000"/>
              </a:buClr>
              <a:buSzPts val="2400"/>
              <a:buNone/>
              <a:defRPr sz="2400">
                <a:solidFill>
                  <a:srgbClr val="000000"/>
                </a:solidFill>
              </a:defRPr>
            </a:lvl8pPr>
            <a:lvl9pPr lvl="8" rtl="0">
              <a:spcBef>
                <a:spcPts val="0"/>
              </a:spcBef>
              <a:spcAft>
                <a:spcPts val="0"/>
              </a:spcAft>
              <a:buClr>
                <a:srgbClr val="000000"/>
              </a:buClr>
              <a:buSzPts val="2400"/>
              <a:buNone/>
              <a:defRPr sz="2400">
                <a:solidFill>
                  <a:srgbClr val="000000"/>
                </a:solidFill>
              </a:defRPr>
            </a:lvl9pPr>
          </a:lstStyle>
          <a:p>
            <a:endParaRPr/>
          </a:p>
        </p:txBody>
      </p:sp>
      <p:sp>
        <p:nvSpPr>
          <p:cNvPr id="375" name="Google Shape;375;p5"/>
          <p:cNvSpPr txBox="1">
            <a:spLocks noGrp="1"/>
          </p:cNvSpPr>
          <p:nvPr>
            <p:ph type="ctrTitle" idx="4"/>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376" name="Google Shape;376;p5"/>
          <p:cNvGrpSpPr/>
          <p:nvPr/>
        </p:nvGrpSpPr>
        <p:grpSpPr>
          <a:xfrm rot="5400000">
            <a:off x="8265378" y="804329"/>
            <a:ext cx="474562" cy="390120"/>
            <a:chOff x="4130179" y="3939165"/>
            <a:chExt cx="706930" cy="581141"/>
          </a:xfrm>
        </p:grpSpPr>
        <p:sp>
          <p:nvSpPr>
            <p:cNvPr id="377" name="Google Shape;377;p5"/>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1905204" y="2452115"/>
            <a:ext cx="706930" cy="581141"/>
            <a:chOff x="4130179" y="3939165"/>
            <a:chExt cx="706930" cy="581141"/>
          </a:xfrm>
        </p:grpSpPr>
        <p:sp>
          <p:nvSpPr>
            <p:cNvPr id="381" name="Google Shape;381;p5"/>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5"/>
          <p:cNvGrpSpPr/>
          <p:nvPr/>
        </p:nvGrpSpPr>
        <p:grpSpPr>
          <a:xfrm flipH="1">
            <a:off x="7017050" y="3377769"/>
            <a:ext cx="958800" cy="946931"/>
            <a:chOff x="650900" y="3876644"/>
            <a:chExt cx="958800" cy="946931"/>
          </a:xfrm>
        </p:grpSpPr>
        <p:sp>
          <p:nvSpPr>
            <p:cNvPr id="385" name="Google Shape;385;p5"/>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5"/>
            <p:cNvGrpSpPr/>
            <p:nvPr/>
          </p:nvGrpSpPr>
          <p:grpSpPr>
            <a:xfrm rot="10800000" flipH="1">
              <a:off x="697143" y="3876644"/>
              <a:ext cx="461915" cy="886290"/>
              <a:chOff x="-1404325" y="221495"/>
              <a:chExt cx="929407" cy="1783279"/>
            </a:xfrm>
          </p:grpSpPr>
          <p:grpSp>
            <p:nvGrpSpPr>
              <p:cNvPr id="387" name="Google Shape;387;p5"/>
              <p:cNvGrpSpPr/>
              <p:nvPr/>
            </p:nvGrpSpPr>
            <p:grpSpPr>
              <a:xfrm rot="-5209225">
                <a:off x="-1809468" y="696036"/>
                <a:ext cx="1739693" cy="834198"/>
                <a:chOff x="4223700" y="4433150"/>
                <a:chExt cx="671025" cy="321725"/>
              </a:xfrm>
            </p:grpSpPr>
            <p:sp>
              <p:nvSpPr>
                <p:cNvPr id="388" name="Google Shape;388;p5"/>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5"/>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5"/>
            <p:cNvGrpSpPr/>
            <p:nvPr/>
          </p:nvGrpSpPr>
          <p:grpSpPr>
            <a:xfrm rot="10800000">
              <a:off x="1071394" y="4199281"/>
              <a:ext cx="287559" cy="551747"/>
              <a:chOff x="-1404325" y="221495"/>
              <a:chExt cx="929407" cy="1783279"/>
            </a:xfrm>
          </p:grpSpPr>
          <p:grpSp>
            <p:nvGrpSpPr>
              <p:cNvPr id="419" name="Google Shape;419;p5"/>
              <p:cNvGrpSpPr/>
              <p:nvPr/>
            </p:nvGrpSpPr>
            <p:grpSpPr>
              <a:xfrm rot="-5209225">
                <a:off x="-1809468" y="696036"/>
                <a:ext cx="1739693" cy="834198"/>
                <a:chOff x="4223700" y="4433150"/>
                <a:chExt cx="671025" cy="321725"/>
              </a:xfrm>
            </p:grpSpPr>
            <p:sp>
              <p:nvSpPr>
                <p:cNvPr id="420" name="Google Shape;420;p5"/>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5"/>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_ONLY_2_1">
    <p:bg>
      <p:bgPr>
        <a:solidFill>
          <a:srgbClr val="7C7754"/>
        </a:solidFill>
        <a:effectLst/>
      </p:bgPr>
    </p:bg>
    <p:spTree>
      <p:nvGrpSpPr>
        <p:cNvPr id="1" name="Shape 450"/>
        <p:cNvGrpSpPr/>
        <p:nvPr/>
      </p:nvGrpSpPr>
      <p:grpSpPr>
        <a:xfrm>
          <a:off x="0" y="0"/>
          <a:ext cx="0" cy="0"/>
          <a:chOff x="0" y="0"/>
          <a:chExt cx="0" cy="0"/>
        </a:xfrm>
      </p:grpSpPr>
      <p:grpSp>
        <p:nvGrpSpPr>
          <p:cNvPr id="451" name="Google Shape;451;p6"/>
          <p:cNvGrpSpPr/>
          <p:nvPr/>
        </p:nvGrpSpPr>
        <p:grpSpPr>
          <a:xfrm flipH="1">
            <a:off x="768376" y="-248477"/>
            <a:ext cx="8331578" cy="3274801"/>
            <a:chOff x="47035" y="-248477"/>
            <a:chExt cx="8331578" cy="3274801"/>
          </a:xfrm>
        </p:grpSpPr>
        <p:grpSp>
          <p:nvGrpSpPr>
            <p:cNvPr id="452" name="Google Shape;452;p6"/>
            <p:cNvGrpSpPr/>
            <p:nvPr/>
          </p:nvGrpSpPr>
          <p:grpSpPr>
            <a:xfrm>
              <a:off x="47035" y="-248477"/>
              <a:ext cx="8331578" cy="2532179"/>
              <a:chOff x="47035" y="-248477"/>
              <a:chExt cx="8331578" cy="2532179"/>
            </a:xfrm>
          </p:grpSpPr>
          <p:sp>
            <p:nvSpPr>
              <p:cNvPr id="453" name="Google Shape;453;p6"/>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6"/>
            <p:cNvGrpSpPr/>
            <p:nvPr/>
          </p:nvGrpSpPr>
          <p:grpSpPr>
            <a:xfrm>
              <a:off x="90200" y="2304141"/>
              <a:ext cx="1094154" cy="722183"/>
              <a:chOff x="7666880" y="38993"/>
              <a:chExt cx="711738" cy="469774"/>
            </a:xfrm>
          </p:grpSpPr>
          <p:sp>
            <p:nvSpPr>
              <p:cNvPr id="524" name="Google Shape;524;p6"/>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6" name="Google Shape;526;p6"/>
          <p:cNvSpPr/>
          <p:nvPr/>
        </p:nvSpPr>
        <p:spPr>
          <a:xfrm>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7" name="Google Shape;527;p6"/>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528" name="Google Shape;528;p6"/>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529" name="Google Shape;529;p6"/>
          <p:cNvSpPr/>
          <p:nvPr/>
        </p:nvSpPr>
        <p:spPr>
          <a:xfrm rot="10138768" flipH="1">
            <a:off x="-18320"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rot="9238755" flipH="1">
            <a:off x="535360"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6"/>
          <p:cNvGrpSpPr/>
          <p:nvPr/>
        </p:nvGrpSpPr>
        <p:grpSpPr>
          <a:xfrm flipH="1">
            <a:off x="1377819" y="-344788"/>
            <a:ext cx="6571511" cy="2507243"/>
            <a:chOff x="1197659" y="-344788"/>
            <a:chExt cx="6571511" cy="2507243"/>
          </a:xfrm>
        </p:grpSpPr>
        <p:sp>
          <p:nvSpPr>
            <p:cNvPr id="532" name="Google Shape;532;p6"/>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6"/>
          <p:cNvSpPr/>
          <p:nvPr/>
        </p:nvSpPr>
        <p:spPr>
          <a:xfrm rot="10138768" flipH="1">
            <a:off x="-15851"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rot="9238755" flipH="1">
            <a:off x="558913"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flipH="1">
            <a:off x="3814372" y="3889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 name="Google Shape;556;p6"/>
          <p:cNvGrpSpPr/>
          <p:nvPr/>
        </p:nvGrpSpPr>
        <p:grpSpPr>
          <a:xfrm>
            <a:off x="288654" y="4249315"/>
            <a:ext cx="706930" cy="581141"/>
            <a:chOff x="4130179" y="3939165"/>
            <a:chExt cx="706930" cy="581141"/>
          </a:xfrm>
        </p:grpSpPr>
        <p:sp>
          <p:nvSpPr>
            <p:cNvPr id="557" name="Google Shape;557;p6"/>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6"/>
          <p:cNvSpPr/>
          <p:nvPr/>
        </p:nvSpPr>
        <p:spPr>
          <a:xfrm flipH="1">
            <a:off x="7290161" y="4830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6"/>
          <p:cNvGrpSpPr/>
          <p:nvPr/>
        </p:nvGrpSpPr>
        <p:grpSpPr>
          <a:xfrm rot="5400000">
            <a:off x="7877153" y="1841854"/>
            <a:ext cx="474562" cy="390120"/>
            <a:chOff x="4130179" y="3939165"/>
            <a:chExt cx="706930" cy="581141"/>
          </a:xfrm>
        </p:grpSpPr>
        <p:sp>
          <p:nvSpPr>
            <p:cNvPr id="562" name="Google Shape;562;p6"/>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p:cSld name="TITLE_ONLY_2_1_3">
    <p:bg>
      <p:bgPr>
        <a:solidFill>
          <a:srgbClr val="7C7754"/>
        </a:solidFill>
        <a:effectLst/>
      </p:bgPr>
    </p:bg>
    <p:spTree>
      <p:nvGrpSpPr>
        <p:cNvPr id="1" name="Shape 565"/>
        <p:cNvGrpSpPr/>
        <p:nvPr/>
      </p:nvGrpSpPr>
      <p:grpSpPr>
        <a:xfrm>
          <a:off x="0" y="0"/>
          <a:ext cx="0" cy="0"/>
          <a:chOff x="0" y="0"/>
          <a:chExt cx="0" cy="0"/>
        </a:xfrm>
      </p:grpSpPr>
      <p:grpSp>
        <p:nvGrpSpPr>
          <p:cNvPr id="566" name="Google Shape;566;p7"/>
          <p:cNvGrpSpPr/>
          <p:nvPr/>
        </p:nvGrpSpPr>
        <p:grpSpPr>
          <a:xfrm>
            <a:off x="48608" y="-248477"/>
            <a:ext cx="8331578" cy="3274801"/>
            <a:chOff x="47035" y="-248477"/>
            <a:chExt cx="8331578" cy="3274801"/>
          </a:xfrm>
        </p:grpSpPr>
        <p:grpSp>
          <p:nvGrpSpPr>
            <p:cNvPr id="567" name="Google Shape;567;p7"/>
            <p:cNvGrpSpPr/>
            <p:nvPr/>
          </p:nvGrpSpPr>
          <p:grpSpPr>
            <a:xfrm>
              <a:off x="47035" y="-248477"/>
              <a:ext cx="8331578" cy="2532179"/>
              <a:chOff x="47035" y="-248477"/>
              <a:chExt cx="8331578" cy="2532179"/>
            </a:xfrm>
          </p:grpSpPr>
          <p:sp>
            <p:nvSpPr>
              <p:cNvPr id="568" name="Google Shape;568;p7"/>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7"/>
            <p:cNvGrpSpPr/>
            <p:nvPr/>
          </p:nvGrpSpPr>
          <p:grpSpPr>
            <a:xfrm>
              <a:off x="90200" y="2304141"/>
              <a:ext cx="1094154" cy="722183"/>
              <a:chOff x="7666880" y="38993"/>
              <a:chExt cx="711738" cy="469774"/>
            </a:xfrm>
          </p:grpSpPr>
          <p:sp>
            <p:nvSpPr>
              <p:cNvPr id="639" name="Google Shape;639;p7"/>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1" name="Google Shape;641;p7"/>
          <p:cNvSpPr/>
          <p:nvPr/>
        </p:nvSpPr>
        <p:spPr>
          <a:xfrm flipH="1">
            <a:off x="4241"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rot="-10138768">
            <a:off x="8094382"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rot="-9238755">
            <a:off x="7396682"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rot="-10138768">
            <a:off x="8106305"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rot="-9238755">
            <a:off x="7440686"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txBox="1">
            <a:spLocks noGrp="1"/>
          </p:cNvSpPr>
          <p:nvPr>
            <p:ph type="ctrTitle"/>
          </p:nvPr>
        </p:nvSpPr>
        <p:spPr>
          <a:xfrm>
            <a:off x="2438627" y="2153400"/>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7" name="Google Shape;647;p7"/>
          <p:cNvSpPr txBox="1">
            <a:spLocks noGrp="1"/>
          </p:cNvSpPr>
          <p:nvPr>
            <p:ph type="ctrTitle" idx="2"/>
          </p:nvPr>
        </p:nvSpPr>
        <p:spPr>
          <a:xfrm>
            <a:off x="2438627" y="334072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8" name="Google Shape;648;p7"/>
          <p:cNvSpPr txBox="1">
            <a:spLocks noGrp="1"/>
          </p:cNvSpPr>
          <p:nvPr>
            <p:ph type="ctrTitle" idx="3"/>
          </p:nvPr>
        </p:nvSpPr>
        <p:spPr>
          <a:xfrm>
            <a:off x="5659327" y="2153400"/>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9" name="Google Shape;649;p7"/>
          <p:cNvSpPr txBox="1">
            <a:spLocks noGrp="1"/>
          </p:cNvSpPr>
          <p:nvPr>
            <p:ph type="ctrTitle" idx="4"/>
          </p:nvPr>
        </p:nvSpPr>
        <p:spPr>
          <a:xfrm>
            <a:off x="5659327" y="334072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0" name="Google Shape;650;p7"/>
          <p:cNvSpPr txBox="1">
            <a:spLocks noGrp="1"/>
          </p:cNvSpPr>
          <p:nvPr>
            <p:ph type="subTitle" idx="1"/>
          </p:nvPr>
        </p:nvSpPr>
        <p:spPr>
          <a:xfrm>
            <a:off x="2438614" y="372719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651" name="Google Shape;651;p7"/>
          <p:cNvSpPr txBox="1">
            <a:spLocks noGrp="1"/>
          </p:cNvSpPr>
          <p:nvPr>
            <p:ph type="subTitle" idx="5"/>
          </p:nvPr>
        </p:nvSpPr>
        <p:spPr>
          <a:xfrm>
            <a:off x="5659314" y="2539873"/>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652" name="Google Shape;652;p7"/>
          <p:cNvSpPr txBox="1">
            <a:spLocks noGrp="1"/>
          </p:cNvSpPr>
          <p:nvPr>
            <p:ph type="subTitle" idx="6"/>
          </p:nvPr>
        </p:nvSpPr>
        <p:spPr>
          <a:xfrm>
            <a:off x="5659314" y="372719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653" name="Google Shape;653;p7"/>
          <p:cNvSpPr txBox="1">
            <a:spLocks noGrp="1"/>
          </p:cNvSpPr>
          <p:nvPr>
            <p:ph type="subTitle" idx="7"/>
          </p:nvPr>
        </p:nvSpPr>
        <p:spPr>
          <a:xfrm>
            <a:off x="2438614" y="2539873"/>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cxnSp>
        <p:nvCxnSpPr>
          <p:cNvPr id="654" name="Google Shape;654;p7"/>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655" name="Google Shape;655;p7"/>
          <p:cNvSpPr txBox="1">
            <a:spLocks noGrp="1"/>
          </p:cNvSpPr>
          <p:nvPr>
            <p:ph type="ctrTitle" idx="8"/>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656" name="Google Shape;656;p7"/>
          <p:cNvGrpSpPr/>
          <p:nvPr/>
        </p:nvGrpSpPr>
        <p:grpSpPr>
          <a:xfrm rot="5400000">
            <a:off x="4372803" y="1913804"/>
            <a:ext cx="474562" cy="390120"/>
            <a:chOff x="4130179" y="3939165"/>
            <a:chExt cx="706930" cy="581141"/>
          </a:xfrm>
        </p:grpSpPr>
        <p:sp>
          <p:nvSpPr>
            <p:cNvPr id="657" name="Google Shape;657;p7"/>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7"/>
          <p:cNvGrpSpPr/>
          <p:nvPr/>
        </p:nvGrpSpPr>
        <p:grpSpPr>
          <a:xfrm>
            <a:off x="1199231" y="-344788"/>
            <a:ext cx="6571511" cy="2507243"/>
            <a:chOff x="1197659" y="-344788"/>
            <a:chExt cx="6571511" cy="2507243"/>
          </a:xfrm>
        </p:grpSpPr>
        <p:sp>
          <p:nvSpPr>
            <p:cNvPr id="661" name="Google Shape;661;p7"/>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7"/>
          <p:cNvGrpSpPr/>
          <p:nvPr/>
        </p:nvGrpSpPr>
        <p:grpSpPr>
          <a:xfrm>
            <a:off x="625829" y="4011115"/>
            <a:ext cx="706930" cy="581141"/>
            <a:chOff x="4130179" y="3939165"/>
            <a:chExt cx="706930" cy="581141"/>
          </a:xfrm>
        </p:grpSpPr>
        <p:sp>
          <p:nvSpPr>
            <p:cNvPr id="683" name="Google Shape;683;p7"/>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2">
  <p:cSld name="TITLE_ONLY_2_1_3_1">
    <p:bg>
      <p:bgPr>
        <a:solidFill>
          <a:srgbClr val="7C7754"/>
        </a:solidFill>
        <a:effectLst/>
      </p:bgPr>
    </p:bg>
    <p:spTree>
      <p:nvGrpSpPr>
        <p:cNvPr id="1" name="Shape 686"/>
        <p:cNvGrpSpPr/>
        <p:nvPr/>
      </p:nvGrpSpPr>
      <p:grpSpPr>
        <a:xfrm>
          <a:off x="0" y="0"/>
          <a:ext cx="0" cy="0"/>
          <a:chOff x="0" y="0"/>
          <a:chExt cx="0" cy="0"/>
        </a:xfrm>
      </p:grpSpPr>
      <p:grpSp>
        <p:nvGrpSpPr>
          <p:cNvPr id="687" name="Google Shape;687;p8"/>
          <p:cNvGrpSpPr/>
          <p:nvPr/>
        </p:nvGrpSpPr>
        <p:grpSpPr>
          <a:xfrm flipH="1">
            <a:off x="768376" y="-248477"/>
            <a:ext cx="8331578" cy="3274801"/>
            <a:chOff x="47035" y="-248477"/>
            <a:chExt cx="8331578" cy="3274801"/>
          </a:xfrm>
        </p:grpSpPr>
        <p:grpSp>
          <p:nvGrpSpPr>
            <p:cNvPr id="688" name="Google Shape;688;p8"/>
            <p:cNvGrpSpPr/>
            <p:nvPr/>
          </p:nvGrpSpPr>
          <p:grpSpPr>
            <a:xfrm>
              <a:off x="47035" y="-248477"/>
              <a:ext cx="8331578" cy="2532179"/>
              <a:chOff x="47035" y="-248477"/>
              <a:chExt cx="8331578" cy="2532179"/>
            </a:xfrm>
          </p:grpSpPr>
          <p:sp>
            <p:nvSpPr>
              <p:cNvPr id="689" name="Google Shape;689;p8"/>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8"/>
            <p:cNvGrpSpPr/>
            <p:nvPr/>
          </p:nvGrpSpPr>
          <p:grpSpPr>
            <a:xfrm>
              <a:off x="90200" y="2304141"/>
              <a:ext cx="1094154" cy="722183"/>
              <a:chOff x="7666880" y="38993"/>
              <a:chExt cx="711738" cy="469774"/>
            </a:xfrm>
          </p:grpSpPr>
          <p:sp>
            <p:nvSpPr>
              <p:cNvPr id="760" name="Google Shape;760;p8"/>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2" name="Google Shape;762;p8"/>
          <p:cNvSpPr/>
          <p:nvPr/>
        </p:nvSpPr>
        <p:spPr>
          <a:xfrm>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3" name="Google Shape;763;p8"/>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764" name="Google Shape;764;p8"/>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765" name="Google Shape;765;p8"/>
          <p:cNvSpPr txBox="1">
            <a:spLocks noGrp="1"/>
          </p:cNvSpPr>
          <p:nvPr>
            <p:ph type="ctrTitle" idx="2"/>
          </p:nvPr>
        </p:nvSpPr>
        <p:spPr>
          <a:xfrm>
            <a:off x="1578496" y="21942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6" name="Google Shape;766;p8"/>
          <p:cNvSpPr txBox="1">
            <a:spLocks noGrp="1"/>
          </p:cNvSpPr>
          <p:nvPr>
            <p:ph type="ctrTitle" idx="3"/>
          </p:nvPr>
        </p:nvSpPr>
        <p:spPr>
          <a:xfrm>
            <a:off x="1578496" y="35897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7" name="Google Shape;767;p8"/>
          <p:cNvSpPr txBox="1">
            <a:spLocks noGrp="1"/>
          </p:cNvSpPr>
          <p:nvPr>
            <p:ph type="ctrTitle" idx="4"/>
          </p:nvPr>
        </p:nvSpPr>
        <p:spPr>
          <a:xfrm>
            <a:off x="4799196" y="21942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8" name="Google Shape;768;p8"/>
          <p:cNvSpPr txBox="1">
            <a:spLocks noGrp="1"/>
          </p:cNvSpPr>
          <p:nvPr>
            <p:ph type="ctrTitle" idx="5"/>
          </p:nvPr>
        </p:nvSpPr>
        <p:spPr>
          <a:xfrm>
            <a:off x="4799196" y="35897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9" name="Google Shape;769;p8"/>
          <p:cNvSpPr txBox="1">
            <a:spLocks noGrp="1"/>
          </p:cNvSpPr>
          <p:nvPr>
            <p:ph type="subTitle" idx="1"/>
          </p:nvPr>
        </p:nvSpPr>
        <p:spPr>
          <a:xfrm>
            <a:off x="1980196" y="39762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0" name="Google Shape;770;p8"/>
          <p:cNvSpPr txBox="1">
            <a:spLocks noGrp="1"/>
          </p:cNvSpPr>
          <p:nvPr>
            <p:ph type="subTitle" idx="6"/>
          </p:nvPr>
        </p:nvSpPr>
        <p:spPr>
          <a:xfrm>
            <a:off x="5200896" y="25807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1" name="Google Shape;771;p8"/>
          <p:cNvSpPr txBox="1">
            <a:spLocks noGrp="1"/>
          </p:cNvSpPr>
          <p:nvPr>
            <p:ph type="subTitle" idx="7"/>
          </p:nvPr>
        </p:nvSpPr>
        <p:spPr>
          <a:xfrm>
            <a:off x="5200896" y="39762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2" name="Google Shape;772;p8"/>
          <p:cNvSpPr txBox="1">
            <a:spLocks noGrp="1"/>
          </p:cNvSpPr>
          <p:nvPr>
            <p:ph type="subTitle" idx="8"/>
          </p:nvPr>
        </p:nvSpPr>
        <p:spPr>
          <a:xfrm>
            <a:off x="1980196" y="25807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3" name="Google Shape;773;p8"/>
          <p:cNvSpPr/>
          <p:nvPr/>
        </p:nvSpPr>
        <p:spPr>
          <a:xfrm rot="10138768" flipH="1">
            <a:off x="-18320"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9238755" flipH="1">
            <a:off x="535360"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 name="Google Shape;775;p8"/>
          <p:cNvGrpSpPr/>
          <p:nvPr/>
        </p:nvGrpSpPr>
        <p:grpSpPr>
          <a:xfrm flipH="1">
            <a:off x="1377819" y="-344788"/>
            <a:ext cx="6571511" cy="2507243"/>
            <a:chOff x="1197659" y="-344788"/>
            <a:chExt cx="6571511" cy="2507243"/>
          </a:xfrm>
        </p:grpSpPr>
        <p:sp>
          <p:nvSpPr>
            <p:cNvPr id="776" name="Google Shape;776;p8"/>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97;p8"/>
          <p:cNvSpPr/>
          <p:nvPr/>
        </p:nvSpPr>
        <p:spPr>
          <a:xfrm rot="10138768" flipH="1">
            <a:off x="-15851"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rot="9238755" flipH="1">
            <a:off x="558913"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1507100" y="1787950"/>
            <a:ext cx="71400" cy="71400"/>
          </a:xfrm>
          <a:prstGeom prst="ellipse">
            <a:avLst/>
          </a:pr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8272475" y="4669075"/>
            <a:ext cx="71400" cy="71400"/>
          </a:xfrm>
          <a:prstGeom prst="ellipse">
            <a:avLst/>
          </a:pr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rot="10800000" flipH="1">
            <a:off x="8421600" y="4176050"/>
            <a:ext cx="78600" cy="78600"/>
          </a:xfrm>
          <a:prstGeom prst="ellipse">
            <a:avLst/>
          </a:pr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character 1">
  <p:cSld name="TITLE_ONLY_2_1_2">
    <p:bg>
      <p:bgPr>
        <a:solidFill>
          <a:srgbClr val="7C7754"/>
        </a:solidFill>
        <a:effectLst/>
      </p:bgPr>
    </p:bg>
    <p:spTree>
      <p:nvGrpSpPr>
        <p:cNvPr id="1" name="Shape 802"/>
        <p:cNvGrpSpPr/>
        <p:nvPr/>
      </p:nvGrpSpPr>
      <p:grpSpPr>
        <a:xfrm>
          <a:off x="0" y="0"/>
          <a:ext cx="0" cy="0"/>
          <a:chOff x="0" y="0"/>
          <a:chExt cx="0" cy="0"/>
        </a:xfrm>
      </p:grpSpPr>
      <p:sp>
        <p:nvSpPr>
          <p:cNvPr id="803" name="Google Shape;803;p9"/>
          <p:cNvSpPr/>
          <p:nvPr/>
        </p:nvSpPr>
        <p:spPr>
          <a:xfrm rot="10800000">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cxnSp>
        <p:nvCxnSpPr>
          <p:cNvPr id="805" name="Google Shape;805;p9"/>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grpSp>
        <p:nvGrpSpPr>
          <p:cNvPr id="806" name="Google Shape;806;p9"/>
          <p:cNvGrpSpPr/>
          <p:nvPr/>
        </p:nvGrpSpPr>
        <p:grpSpPr>
          <a:xfrm>
            <a:off x="391929" y="421940"/>
            <a:ext cx="706930" cy="581141"/>
            <a:chOff x="4130179" y="3939165"/>
            <a:chExt cx="706930" cy="581141"/>
          </a:xfrm>
        </p:grpSpPr>
        <p:sp>
          <p:nvSpPr>
            <p:cNvPr id="807" name="Google Shape;807;p9"/>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9"/>
          <p:cNvGrpSpPr/>
          <p:nvPr/>
        </p:nvGrpSpPr>
        <p:grpSpPr>
          <a:xfrm rot="10800000">
            <a:off x="2616603" y="2742504"/>
            <a:ext cx="474562" cy="390120"/>
            <a:chOff x="4130179" y="3939165"/>
            <a:chExt cx="706930" cy="581141"/>
          </a:xfrm>
        </p:grpSpPr>
        <p:sp>
          <p:nvSpPr>
            <p:cNvPr id="811" name="Google Shape;811;p9"/>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9"/>
          <p:cNvGrpSpPr/>
          <p:nvPr/>
        </p:nvGrpSpPr>
        <p:grpSpPr>
          <a:xfrm rot="5400000">
            <a:off x="8133653" y="517454"/>
            <a:ext cx="474562" cy="390120"/>
            <a:chOff x="4130179" y="3939165"/>
            <a:chExt cx="706930" cy="581141"/>
          </a:xfrm>
        </p:grpSpPr>
        <p:sp>
          <p:nvSpPr>
            <p:cNvPr id="815" name="Google Shape;815;p9"/>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9"/>
          <p:cNvGrpSpPr/>
          <p:nvPr/>
        </p:nvGrpSpPr>
        <p:grpSpPr>
          <a:xfrm>
            <a:off x="1381675" y="3012369"/>
            <a:ext cx="958800" cy="946931"/>
            <a:chOff x="650900" y="3876644"/>
            <a:chExt cx="958800" cy="946931"/>
          </a:xfrm>
        </p:grpSpPr>
        <p:sp>
          <p:nvSpPr>
            <p:cNvPr id="819" name="Google Shape;819;p9"/>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9"/>
            <p:cNvGrpSpPr/>
            <p:nvPr/>
          </p:nvGrpSpPr>
          <p:grpSpPr>
            <a:xfrm rot="10800000" flipH="1">
              <a:off x="697143" y="3876644"/>
              <a:ext cx="461915" cy="886290"/>
              <a:chOff x="-1404325" y="221495"/>
              <a:chExt cx="929407" cy="1783279"/>
            </a:xfrm>
          </p:grpSpPr>
          <p:grpSp>
            <p:nvGrpSpPr>
              <p:cNvPr id="821" name="Google Shape;821;p9"/>
              <p:cNvGrpSpPr/>
              <p:nvPr/>
            </p:nvGrpSpPr>
            <p:grpSpPr>
              <a:xfrm rot="-5209225">
                <a:off x="-1809468" y="696036"/>
                <a:ext cx="1739693" cy="834198"/>
                <a:chOff x="4223700" y="4433150"/>
                <a:chExt cx="671025" cy="321725"/>
              </a:xfrm>
            </p:grpSpPr>
            <p:sp>
              <p:nvSpPr>
                <p:cNvPr id="822" name="Google Shape;822;p9"/>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9"/>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9"/>
            <p:cNvGrpSpPr/>
            <p:nvPr/>
          </p:nvGrpSpPr>
          <p:grpSpPr>
            <a:xfrm rot="10800000">
              <a:off x="1071394" y="4199281"/>
              <a:ext cx="287559" cy="551747"/>
              <a:chOff x="-1404325" y="221495"/>
              <a:chExt cx="929407" cy="1783279"/>
            </a:xfrm>
          </p:grpSpPr>
          <p:grpSp>
            <p:nvGrpSpPr>
              <p:cNvPr id="853" name="Google Shape;853;p9"/>
              <p:cNvGrpSpPr/>
              <p:nvPr/>
            </p:nvGrpSpPr>
            <p:grpSpPr>
              <a:xfrm rot="-5209225">
                <a:off x="-1809468" y="696036"/>
                <a:ext cx="1739693" cy="834198"/>
                <a:chOff x="4223700" y="4433150"/>
                <a:chExt cx="671025" cy="321725"/>
              </a:xfrm>
            </p:grpSpPr>
            <p:sp>
              <p:nvSpPr>
                <p:cNvPr id="854" name="Google Shape;854;p9"/>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3" name="Google Shape;883;p9"/>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3">
  <p:cSld name="TITLE_ONLY_2_1_1_1">
    <p:bg>
      <p:bgPr>
        <a:solidFill>
          <a:srgbClr val="7C7754"/>
        </a:solidFill>
        <a:effectLst/>
      </p:bgPr>
    </p:bg>
    <p:spTree>
      <p:nvGrpSpPr>
        <p:cNvPr id="1" name="Shape 884"/>
        <p:cNvGrpSpPr/>
        <p:nvPr/>
      </p:nvGrpSpPr>
      <p:grpSpPr>
        <a:xfrm>
          <a:off x="0" y="0"/>
          <a:ext cx="0" cy="0"/>
          <a:chOff x="0" y="0"/>
          <a:chExt cx="0" cy="0"/>
        </a:xfrm>
      </p:grpSpPr>
      <p:grpSp>
        <p:nvGrpSpPr>
          <p:cNvPr id="885" name="Google Shape;885;p10"/>
          <p:cNvGrpSpPr/>
          <p:nvPr/>
        </p:nvGrpSpPr>
        <p:grpSpPr>
          <a:xfrm>
            <a:off x="46531" y="-248477"/>
            <a:ext cx="8331578" cy="3274801"/>
            <a:chOff x="47035" y="-248477"/>
            <a:chExt cx="8331578" cy="3274801"/>
          </a:xfrm>
        </p:grpSpPr>
        <p:grpSp>
          <p:nvGrpSpPr>
            <p:cNvPr id="886" name="Google Shape;886;p10"/>
            <p:cNvGrpSpPr/>
            <p:nvPr/>
          </p:nvGrpSpPr>
          <p:grpSpPr>
            <a:xfrm>
              <a:off x="47035" y="-248477"/>
              <a:ext cx="8331578" cy="2532179"/>
              <a:chOff x="47035" y="-248477"/>
              <a:chExt cx="8331578" cy="2532179"/>
            </a:xfrm>
          </p:grpSpPr>
          <p:sp>
            <p:nvSpPr>
              <p:cNvPr id="887" name="Google Shape;887;p10"/>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0"/>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0"/>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0"/>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0"/>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0"/>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10"/>
            <p:cNvGrpSpPr/>
            <p:nvPr/>
          </p:nvGrpSpPr>
          <p:grpSpPr>
            <a:xfrm>
              <a:off x="90200" y="2304141"/>
              <a:ext cx="1094154" cy="722183"/>
              <a:chOff x="7666880" y="38993"/>
              <a:chExt cx="711738" cy="469774"/>
            </a:xfrm>
          </p:grpSpPr>
          <p:sp>
            <p:nvSpPr>
              <p:cNvPr id="958" name="Google Shape;958;p10"/>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0" name="Google Shape;960;p10"/>
          <p:cNvSpPr/>
          <p:nvPr/>
        </p:nvSpPr>
        <p:spPr>
          <a:xfrm flipH="1">
            <a:off x="2164"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962" name="Google Shape;962;p10"/>
          <p:cNvSpPr txBox="1">
            <a:spLocks noGrp="1"/>
          </p:cNvSpPr>
          <p:nvPr>
            <p:ph type="ctrTitle" idx="2"/>
          </p:nvPr>
        </p:nvSpPr>
        <p:spPr>
          <a:xfrm>
            <a:off x="2546250" y="408300"/>
            <a:ext cx="4051500" cy="20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FDFAEA"/>
              </a:buClr>
              <a:buSzPts val="1600"/>
              <a:buNone/>
              <a:defRPr sz="1600">
                <a:solidFill>
                  <a:srgbClr val="FDFAEA"/>
                </a:solidFill>
              </a:defRPr>
            </a:lvl2pPr>
            <a:lvl3pPr lvl="2" algn="ctr" rtl="0">
              <a:spcBef>
                <a:spcPts val="0"/>
              </a:spcBef>
              <a:spcAft>
                <a:spcPts val="0"/>
              </a:spcAft>
              <a:buClr>
                <a:srgbClr val="FDFAEA"/>
              </a:buClr>
              <a:buSzPts val="1600"/>
              <a:buNone/>
              <a:defRPr sz="1600">
                <a:solidFill>
                  <a:srgbClr val="FDFAEA"/>
                </a:solidFill>
              </a:defRPr>
            </a:lvl3pPr>
            <a:lvl4pPr lvl="3" algn="ctr" rtl="0">
              <a:spcBef>
                <a:spcPts val="0"/>
              </a:spcBef>
              <a:spcAft>
                <a:spcPts val="0"/>
              </a:spcAft>
              <a:buClr>
                <a:srgbClr val="FDFAEA"/>
              </a:buClr>
              <a:buSzPts val="1600"/>
              <a:buNone/>
              <a:defRPr sz="1600">
                <a:solidFill>
                  <a:srgbClr val="FDFAEA"/>
                </a:solidFill>
              </a:defRPr>
            </a:lvl4pPr>
            <a:lvl5pPr lvl="4" algn="ctr" rtl="0">
              <a:spcBef>
                <a:spcPts val="0"/>
              </a:spcBef>
              <a:spcAft>
                <a:spcPts val="0"/>
              </a:spcAft>
              <a:buClr>
                <a:srgbClr val="FDFAEA"/>
              </a:buClr>
              <a:buSzPts val="1600"/>
              <a:buNone/>
              <a:defRPr sz="1600">
                <a:solidFill>
                  <a:srgbClr val="FDFAEA"/>
                </a:solidFill>
              </a:defRPr>
            </a:lvl5pPr>
            <a:lvl6pPr lvl="5" algn="ctr" rtl="0">
              <a:spcBef>
                <a:spcPts val="0"/>
              </a:spcBef>
              <a:spcAft>
                <a:spcPts val="0"/>
              </a:spcAft>
              <a:buClr>
                <a:srgbClr val="FDFAEA"/>
              </a:buClr>
              <a:buSzPts val="1600"/>
              <a:buNone/>
              <a:defRPr sz="1600">
                <a:solidFill>
                  <a:srgbClr val="FDFAEA"/>
                </a:solidFill>
              </a:defRPr>
            </a:lvl6pPr>
            <a:lvl7pPr lvl="6" algn="ctr" rtl="0">
              <a:spcBef>
                <a:spcPts val="0"/>
              </a:spcBef>
              <a:spcAft>
                <a:spcPts val="0"/>
              </a:spcAft>
              <a:buClr>
                <a:srgbClr val="FDFAEA"/>
              </a:buClr>
              <a:buSzPts val="1600"/>
              <a:buNone/>
              <a:defRPr sz="1600">
                <a:solidFill>
                  <a:srgbClr val="FDFAEA"/>
                </a:solidFill>
              </a:defRPr>
            </a:lvl7pPr>
            <a:lvl8pPr lvl="7" algn="ctr" rtl="0">
              <a:spcBef>
                <a:spcPts val="0"/>
              </a:spcBef>
              <a:spcAft>
                <a:spcPts val="0"/>
              </a:spcAft>
              <a:buClr>
                <a:srgbClr val="FDFAEA"/>
              </a:buClr>
              <a:buSzPts val="1600"/>
              <a:buNone/>
              <a:defRPr sz="1600">
                <a:solidFill>
                  <a:srgbClr val="FDFAEA"/>
                </a:solidFill>
              </a:defRPr>
            </a:lvl8pPr>
            <a:lvl9pPr lvl="8" algn="ctr" rtl="0">
              <a:spcBef>
                <a:spcPts val="0"/>
              </a:spcBef>
              <a:spcAft>
                <a:spcPts val="0"/>
              </a:spcAft>
              <a:buClr>
                <a:srgbClr val="FDFAEA"/>
              </a:buClr>
              <a:buSzPts val="1600"/>
              <a:buNone/>
              <a:defRPr sz="1600">
                <a:solidFill>
                  <a:srgbClr val="FDFAEA"/>
                </a:solidFill>
              </a:defRPr>
            </a:lvl9pPr>
          </a:lstStyle>
          <a:p>
            <a:endParaRPr/>
          </a:p>
        </p:txBody>
      </p:sp>
      <p:sp>
        <p:nvSpPr>
          <p:cNvPr id="963" name="Google Shape;963;p10"/>
          <p:cNvSpPr txBox="1">
            <a:spLocks noGrp="1"/>
          </p:cNvSpPr>
          <p:nvPr>
            <p:ph type="subTitle" idx="1"/>
          </p:nvPr>
        </p:nvSpPr>
        <p:spPr>
          <a:xfrm>
            <a:off x="1497775" y="2404400"/>
            <a:ext cx="6148500" cy="8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64" name="Google Shape;964;p10"/>
          <p:cNvSpPr/>
          <p:nvPr/>
        </p:nvSpPr>
        <p:spPr>
          <a:xfrm rot="-10138768">
            <a:off x="8082088"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
          <p:cNvSpPr/>
          <p:nvPr/>
        </p:nvSpPr>
        <p:spPr>
          <a:xfrm rot="-9238755">
            <a:off x="7384388"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
          <p:cNvSpPr/>
          <p:nvPr/>
        </p:nvSpPr>
        <p:spPr>
          <a:xfrm rot="-10138768">
            <a:off x="8104228"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
          <p:cNvSpPr/>
          <p:nvPr/>
        </p:nvSpPr>
        <p:spPr>
          <a:xfrm rot="-9238755">
            <a:off x="7438609"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8" name="Google Shape;968;p10"/>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grpSp>
        <p:nvGrpSpPr>
          <p:cNvPr id="969" name="Google Shape;969;p10"/>
          <p:cNvGrpSpPr/>
          <p:nvPr/>
        </p:nvGrpSpPr>
        <p:grpSpPr>
          <a:xfrm>
            <a:off x="4310117" y="4327390"/>
            <a:ext cx="706930" cy="581141"/>
            <a:chOff x="4130179" y="3939165"/>
            <a:chExt cx="706930" cy="581141"/>
          </a:xfrm>
        </p:grpSpPr>
        <p:sp>
          <p:nvSpPr>
            <p:cNvPr id="970" name="Google Shape;970;p10"/>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10"/>
          <p:cNvGrpSpPr/>
          <p:nvPr/>
        </p:nvGrpSpPr>
        <p:grpSpPr>
          <a:xfrm rot="5400000">
            <a:off x="7877153" y="1841854"/>
            <a:ext cx="474562" cy="390120"/>
            <a:chOff x="4130179" y="3939165"/>
            <a:chExt cx="706930" cy="581141"/>
          </a:xfrm>
        </p:grpSpPr>
        <p:sp>
          <p:nvSpPr>
            <p:cNvPr id="974" name="Google Shape;974;p10"/>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10"/>
          <p:cNvGrpSpPr/>
          <p:nvPr/>
        </p:nvGrpSpPr>
        <p:grpSpPr>
          <a:xfrm>
            <a:off x="1197154" y="-344788"/>
            <a:ext cx="6571511" cy="2507243"/>
            <a:chOff x="1197659" y="-344788"/>
            <a:chExt cx="6571511" cy="2507243"/>
          </a:xfrm>
        </p:grpSpPr>
        <p:sp>
          <p:nvSpPr>
            <p:cNvPr id="978" name="Google Shape;978;p10"/>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0"/>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0"/>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0"/>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0"/>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0"/>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0"/>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0"/>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0"/>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1pPr>
            <a:lvl2pPr lvl="1"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2pPr>
            <a:lvl3pPr lvl="2"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3pPr>
            <a:lvl4pPr lvl="3"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4pPr>
            <a:lvl5pPr lvl="4"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5pPr>
            <a:lvl6pPr lvl="5"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6pPr>
            <a:lvl7pPr lvl="6"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7pPr>
            <a:lvl8pPr lvl="7"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8pPr>
            <a:lvl9pPr lvl="8"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1pPr>
            <a:lvl2pPr marL="914400" lvl="1"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2pPr>
            <a:lvl3pPr marL="1371600" lvl="2"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3pPr>
            <a:lvl4pPr marL="1828800" lvl="3"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4pPr>
            <a:lvl5pPr marL="2286000" lvl="4"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5pPr>
            <a:lvl6pPr marL="2743200" lvl="5"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6pPr>
            <a:lvl7pPr marL="3200400" lvl="6"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7pPr>
            <a:lvl8pPr marL="3657600" lvl="7"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8pPr>
            <a:lvl9pPr marL="4114800" lvl="8" indent="-304800" rtl="0">
              <a:lnSpc>
                <a:spcPct val="115000"/>
              </a:lnSpc>
              <a:spcBef>
                <a:spcPts val="1600"/>
              </a:spcBef>
              <a:spcAft>
                <a:spcPts val="1600"/>
              </a:spcAft>
              <a:buClr>
                <a:srgbClr val="7C7754"/>
              </a:buClr>
              <a:buSzPts val="1200"/>
              <a:buFont typeface="Josefin Slab"/>
              <a:buChar char="■"/>
              <a:defRPr sz="1200">
                <a:solidFill>
                  <a:srgbClr val="7C7754"/>
                </a:solidFill>
                <a:latin typeface="Josefin Slab"/>
                <a:ea typeface="Josefin Slab"/>
                <a:cs typeface="Josefin Slab"/>
                <a:sym typeface="Josefin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369"/>
        <p:cNvGrpSpPr/>
        <p:nvPr/>
      </p:nvGrpSpPr>
      <p:grpSpPr>
        <a:xfrm>
          <a:off x="0" y="0"/>
          <a:ext cx="0" cy="0"/>
          <a:chOff x="0" y="0"/>
          <a:chExt cx="0" cy="0"/>
        </a:xfrm>
      </p:grpSpPr>
      <p:sp>
        <p:nvSpPr>
          <p:cNvPr id="1370" name="Google Shape;1370;p15"/>
          <p:cNvSpPr txBox="1">
            <a:spLocks noGrp="1"/>
          </p:cNvSpPr>
          <p:nvPr>
            <p:ph type="ctrTitle" idx="4294967295"/>
          </p:nvPr>
        </p:nvSpPr>
        <p:spPr>
          <a:xfrm>
            <a:off x="1" y="-76200"/>
            <a:ext cx="91440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700"/>
              <a:t>Instructions as you enter the WebEx Virtual Classroom: </a:t>
            </a:r>
            <a:endParaRPr sz="2700"/>
          </a:p>
        </p:txBody>
      </p:sp>
      <p:sp>
        <p:nvSpPr>
          <p:cNvPr id="1371" name="Google Shape;1371;p15"/>
          <p:cNvSpPr txBox="1">
            <a:spLocks noGrp="1"/>
          </p:cNvSpPr>
          <p:nvPr>
            <p:ph type="title" idx="4294967295"/>
          </p:nvPr>
        </p:nvSpPr>
        <p:spPr>
          <a:xfrm>
            <a:off x="22575" y="36722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3600">
                <a:solidFill>
                  <a:srgbClr val="CF4625"/>
                </a:solidFill>
              </a:rPr>
              <a:t>01</a:t>
            </a:r>
            <a:endParaRPr sz="3600">
              <a:solidFill>
                <a:srgbClr val="CF4625"/>
              </a:solidFill>
            </a:endParaRPr>
          </a:p>
        </p:txBody>
      </p:sp>
      <p:sp>
        <p:nvSpPr>
          <p:cNvPr id="1372" name="Google Shape;1372;p15"/>
          <p:cNvSpPr txBox="1">
            <a:spLocks noGrp="1"/>
          </p:cNvSpPr>
          <p:nvPr>
            <p:ph type="title" idx="4294967295"/>
          </p:nvPr>
        </p:nvSpPr>
        <p:spPr>
          <a:xfrm>
            <a:off x="22575" y="152787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3600">
                <a:solidFill>
                  <a:srgbClr val="CF4625"/>
                </a:solidFill>
              </a:rPr>
              <a:t>02</a:t>
            </a:r>
            <a:endParaRPr sz="3600">
              <a:solidFill>
                <a:srgbClr val="CF4625"/>
              </a:solidFill>
            </a:endParaRPr>
          </a:p>
        </p:txBody>
      </p:sp>
      <p:sp>
        <p:nvSpPr>
          <p:cNvPr id="1373" name="Google Shape;1373;p15"/>
          <p:cNvSpPr txBox="1">
            <a:spLocks noGrp="1"/>
          </p:cNvSpPr>
          <p:nvPr>
            <p:ph type="title" idx="4294967295"/>
          </p:nvPr>
        </p:nvSpPr>
        <p:spPr>
          <a:xfrm>
            <a:off x="22575" y="2302200"/>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3600">
                <a:solidFill>
                  <a:srgbClr val="CF4625"/>
                </a:solidFill>
              </a:rPr>
              <a:t>03</a:t>
            </a:r>
            <a:endParaRPr sz="3600">
              <a:solidFill>
                <a:srgbClr val="CF4625"/>
              </a:solidFill>
            </a:endParaRPr>
          </a:p>
        </p:txBody>
      </p:sp>
      <p:sp>
        <p:nvSpPr>
          <p:cNvPr id="1374" name="Google Shape;1374;p15"/>
          <p:cNvSpPr txBox="1">
            <a:spLocks noGrp="1"/>
          </p:cNvSpPr>
          <p:nvPr>
            <p:ph type="ctrTitle"/>
          </p:nvPr>
        </p:nvSpPr>
        <p:spPr>
          <a:xfrm>
            <a:off x="771675" y="542675"/>
            <a:ext cx="82404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a:t>Make sure your name in the participant list on the right-hand side of the screen shows up as </a:t>
            </a:r>
            <a:r>
              <a:rPr lang="es" sz="1800" b="1" u="sng"/>
              <a:t>your code that Mara provided</a:t>
            </a:r>
            <a:r>
              <a:rPr lang="es" sz="1800"/>
              <a:t> you via email (example: 01 01) If your name is not your code, please l</a:t>
            </a:r>
            <a:r>
              <a:rPr lang="es" sz="1800" b="1"/>
              <a:t>eave the WebEx virtual classroom and re-enter</a:t>
            </a:r>
            <a:r>
              <a:rPr lang="es" sz="1800"/>
              <a:t> after you have updated your listed name.</a:t>
            </a:r>
            <a:endParaRPr sz="1800"/>
          </a:p>
        </p:txBody>
      </p:sp>
      <p:sp>
        <p:nvSpPr>
          <p:cNvPr id="1375" name="Google Shape;1375;p15"/>
          <p:cNvSpPr txBox="1">
            <a:spLocks noGrp="1"/>
          </p:cNvSpPr>
          <p:nvPr>
            <p:ph type="ctrTitle"/>
          </p:nvPr>
        </p:nvSpPr>
        <p:spPr>
          <a:xfrm>
            <a:off x="771675" y="1740425"/>
            <a:ext cx="8240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b="1" u="sng"/>
              <a:t>Mute yourself</a:t>
            </a:r>
            <a:r>
              <a:rPr lang="es" sz="1800"/>
              <a:t> by clicking on the microphone icon at the bottom of your screen. Click the button until it is red. You are muted if the microphone icon looks like this: </a:t>
            </a:r>
            <a:endParaRPr sz="1800"/>
          </a:p>
        </p:txBody>
      </p:sp>
      <p:pic>
        <p:nvPicPr>
          <p:cNvPr id="1376" name="Google Shape;1376;p15"/>
          <p:cNvPicPr preferRelativeResize="0"/>
          <p:nvPr/>
        </p:nvPicPr>
        <p:blipFill rotWithShape="1">
          <a:blip r:embed="rId3">
            <a:alphaModFix/>
          </a:blip>
          <a:srcRect l="11583" t="18951" r="10151" b="4817"/>
          <a:stretch/>
        </p:blipFill>
        <p:spPr>
          <a:xfrm>
            <a:off x="7127600" y="1894575"/>
            <a:ext cx="421575" cy="423650"/>
          </a:xfrm>
          <a:prstGeom prst="rect">
            <a:avLst/>
          </a:prstGeom>
          <a:noFill/>
          <a:ln>
            <a:noFill/>
          </a:ln>
        </p:spPr>
      </p:pic>
      <p:sp>
        <p:nvSpPr>
          <p:cNvPr id="1377" name="Google Shape;1377;p15"/>
          <p:cNvSpPr txBox="1">
            <a:spLocks noGrp="1"/>
          </p:cNvSpPr>
          <p:nvPr>
            <p:ph type="ctrTitle"/>
          </p:nvPr>
        </p:nvSpPr>
        <p:spPr>
          <a:xfrm>
            <a:off x="771675" y="2428825"/>
            <a:ext cx="78069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b="1" u="sng"/>
              <a:t>Make sure your camera is on</a:t>
            </a:r>
            <a:r>
              <a:rPr lang="es" sz="1800"/>
              <a:t> by clicking on the camera button at the bottom of the screen. If it is red, your camera is not on. Click the button until it is NOT red. Your camera is on if the icon looks like this: </a:t>
            </a:r>
            <a:endParaRPr sz="1800"/>
          </a:p>
        </p:txBody>
      </p:sp>
      <p:pic>
        <p:nvPicPr>
          <p:cNvPr id="1378" name="Google Shape;1378;p15"/>
          <p:cNvPicPr preferRelativeResize="0"/>
          <p:nvPr/>
        </p:nvPicPr>
        <p:blipFill rotWithShape="1">
          <a:blip r:embed="rId4">
            <a:alphaModFix/>
          </a:blip>
          <a:srcRect l="11651" t="19783" r="7487" b="8040"/>
          <a:stretch/>
        </p:blipFill>
        <p:spPr>
          <a:xfrm>
            <a:off x="3505525" y="2956200"/>
            <a:ext cx="495142" cy="516900"/>
          </a:xfrm>
          <a:prstGeom prst="rect">
            <a:avLst/>
          </a:prstGeom>
          <a:noFill/>
          <a:ln>
            <a:noFill/>
          </a:ln>
        </p:spPr>
      </p:pic>
      <p:sp>
        <p:nvSpPr>
          <p:cNvPr id="1379" name="Google Shape;1379;p15"/>
          <p:cNvSpPr txBox="1">
            <a:spLocks noGrp="1"/>
          </p:cNvSpPr>
          <p:nvPr>
            <p:ph type="ctrTitle"/>
          </p:nvPr>
        </p:nvSpPr>
        <p:spPr>
          <a:xfrm>
            <a:off x="0" y="3448825"/>
            <a:ext cx="9144000" cy="17229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1600" b="1" dirty="0"/>
              <a:t>Your settings are correct if the bottom of your screen looks something like this and you should see a small picture of yourself in the top or bottom corner: </a:t>
            </a:r>
            <a:endParaRPr sz="1600" b="1" dirty="0"/>
          </a:p>
        </p:txBody>
      </p:sp>
      <p:pic>
        <p:nvPicPr>
          <p:cNvPr id="1380" name="Google Shape;1380;p15"/>
          <p:cNvPicPr preferRelativeResize="0"/>
          <p:nvPr/>
        </p:nvPicPr>
        <p:blipFill rotWithShape="1">
          <a:blip r:embed="rId5">
            <a:alphaModFix/>
          </a:blip>
          <a:srcRect t="27170" b="4374"/>
          <a:stretch/>
        </p:blipFill>
        <p:spPr>
          <a:xfrm>
            <a:off x="1883077" y="4035484"/>
            <a:ext cx="5377846" cy="6967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24"/>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is this?</a:t>
            </a:r>
            <a:endParaRPr sz="3000"/>
          </a:p>
        </p:txBody>
      </p:sp>
      <p:pic>
        <p:nvPicPr>
          <p:cNvPr id="1506" name="Google Shape;1506;p24"/>
          <p:cNvPicPr preferRelativeResize="0"/>
          <p:nvPr/>
        </p:nvPicPr>
        <p:blipFill rotWithShape="1">
          <a:blip r:embed="rId3">
            <a:alphaModFix/>
          </a:blip>
          <a:srcRect l="33531" t="25536" r="30803" b="20039"/>
          <a:stretch/>
        </p:blipFill>
        <p:spPr>
          <a:xfrm>
            <a:off x="953726" y="491675"/>
            <a:ext cx="3000375" cy="305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25"/>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Cantaloupe</a:t>
            </a:r>
            <a:endParaRPr sz="3000"/>
          </a:p>
        </p:txBody>
      </p:sp>
      <p:pic>
        <p:nvPicPr>
          <p:cNvPr id="1512" name="Google Shape;1512;p25"/>
          <p:cNvPicPr preferRelativeResize="0"/>
          <p:nvPr/>
        </p:nvPicPr>
        <p:blipFill rotWithShape="1">
          <a:blip r:embed="rId3">
            <a:alphaModFix/>
          </a:blip>
          <a:srcRect l="33531" t="25536" r="30803" b="20039"/>
          <a:stretch/>
        </p:blipFill>
        <p:spPr>
          <a:xfrm>
            <a:off x="953726" y="491675"/>
            <a:ext cx="3000375" cy="305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pic>
        <p:nvPicPr>
          <p:cNvPr id="1517" name="Google Shape;1517;p26"/>
          <p:cNvPicPr preferRelativeResize="0"/>
          <p:nvPr/>
        </p:nvPicPr>
        <p:blipFill rotWithShape="1">
          <a:blip r:embed="rId3">
            <a:alphaModFix/>
          </a:blip>
          <a:srcRect l="33531" t="25536" r="30803" b="20039"/>
          <a:stretch/>
        </p:blipFill>
        <p:spPr>
          <a:xfrm>
            <a:off x="953726" y="491675"/>
            <a:ext cx="3000375" cy="3055600"/>
          </a:xfrm>
          <a:prstGeom prst="rect">
            <a:avLst/>
          </a:prstGeom>
          <a:noFill/>
          <a:ln>
            <a:noFill/>
          </a:ln>
        </p:spPr>
      </p:pic>
      <p:sp>
        <p:nvSpPr>
          <p:cNvPr id="1518" name="Google Shape;1518;p26"/>
          <p:cNvSpPr txBox="1">
            <a:spLocks noGrp="1"/>
          </p:cNvSpPr>
          <p:nvPr>
            <p:ph type="ctrTitle" idx="4294967295"/>
          </p:nvPr>
        </p:nvSpPr>
        <p:spPr>
          <a:xfrm>
            <a:off x="4748125" y="1244713"/>
            <a:ext cx="3422400" cy="154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are some words you can think of to describe this fruit? </a:t>
            </a:r>
            <a:endParaRPr sz="3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27"/>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is this?</a:t>
            </a:r>
            <a:endParaRPr sz="3000"/>
          </a:p>
        </p:txBody>
      </p:sp>
      <p:pic>
        <p:nvPicPr>
          <p:cNvPr id="1524" name="Google Shape;1524;p27"/>
          <p:cNvPicPr preferRelativeResize="0"/>
          <p:nvPr/>
        </p:nvPicPr>
        <p:blipFill>
          <a:blip r:embed="rId3">
            <a:alphaModFix/>
          </a:blip>
          <a:stretch>
            <a:fillRect/>
          </a:stretch>
        </p:blipFill>
        <p:spPr>
          <a:xfrm>
            <a:off x="356575" y="531600"/>
            <a:ext cx="4452175" cy="28565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28"/>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Honeydew melon</a:t>
            </a:r>
            <a:endParaRPr sz="3000"/>
          </a:p>
        </p:txBody>
      </p:sp>
      <p:pic>
        <p:nvPicPr>
          <p:cNvPr id="1530" name="Google Shape;1530;p28"/>
          <p:cNvPicPr preferRelativeResize="0"/>
          <p:nvPr/>
        </p:nvPicPr>
        <p:blipFill>
          <a:blip r:embed="rId3">
            <a:alphaModFix/>
          </a:blip>
          <a:stretch>
            <a:fillRect/>
          </a:stretch>
        </p:blipFill>
        <p:spPr>
          <a:xfrm>
            <a:off x="356575" y="531600"/>
            <a:ext cx="4452175" cy="28565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29"/>
          <p:cNvPicPr preferRelativeResize="0"/>
          <p:nvPr/>
        </p:nvPicPr>
        <p:blipFill>
          <a:blip r:embed="rId3">
            <a:alphaModFix/>
          </a:blip>
          <a:stretch>
            <a:fillRect/>
          </a:stretch>
        </p:blipFill>
        <p:spPr>
          <a:xfrm>
            <a:off x="356575" y="531600"/>
            <a:ext cx="4452175" cy="2856523"/>
          </a:xfrm>
          <a:prstGeom prst="rect">
            <a:avLst/>
          </a:prstGeom>
          <a:noFill/>
          <a:ln>
            <a:noFill/>
          </a:ln>
        </p:spPr>
      </p:pic>
      <p:sp>
        <p:nvSpPr>
          <p:cNvPr id="1536" name="Google Shape;1536;p29"/>
          <p:cNvSpPr txBox="1">
            <a:spLocks noGrp="1"/>
          </p:cNvSpPr>
          <p:nvPr>
            <p:ph type="ctrTitle" idx="4294967295"/>
          </p:nvPr>
        </p:nvSpPr>
        <p:spPr>
          <a:xfrm>
            <a:off x="4748125" y="1244713"/>
            <a:ext cx="3422400" cy="154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are some words you can think of to describe this fruit? </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540"/>
        <p:cNvGrpSpPr/>
        <p:nvPr/>
      </p:nvGrpSpPr>
      <p:grpSpPr>
        <a:xfrm>
          <a:off x="0" y="0"/>
          <a:ext cx="0" cy="0"/>
          <a:chOff x="0" y="0"/>
          <a:chExt cx="0" cy="0"/>
        </a:xfrm>
      </p:grpSpPr>
      <p:sp>
        <p:nvSpPr>
          <p:cNvPr id="1541" name="Google Shape;1541;p30"/>
          <p:cNvSpPr txBox="1">
            <a:spLocks noGrp="1"/>
          </p:cNvSpPr>
          <p:nvPr>
            <p:ph type="ctrTitle"/>
          </p:nvPr>
        </p:nvSpPr>
        <p:spPr>
          <a:xfrm flipH="1">
            <a:off x="2410325" y="2415675"/>
            <a:ext cx="5921400" cy="52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1"/>
              <a:t>How do you think these fruits got their names? </a:t>
            </a:r>
            <a:endParaRPr sz="2400" b="1">
              <a:solidFill>
                <a:srgbClr val="7C7754"/>
              </a:solidFill>
            </a:endParaRPr>
          </a:p>
        </p:txBody>
      </p:sp>
      <p:grpSp>
        <p:nvGrpSpPr>
          <p:cNvPr id="1542" name="Google Shape;1542;p30"/>
          <p:cNvGrpSpPr/>
          <p:nvPr/>
        </p:nvGrpSpPr>
        <p:grpSpPr>
          <a:xfrm flipH="1">
            <a:off x="196188" y="-185725"/>
            <a:ext cx="2401479" cy="5224716"/>
            <a:chOff x="6478527" y="-185725"/>
            <a:chExt cx="2401479" cy="5224716"/>
          </a:xfrm>
        </p:grpSpPr>
        <p:sp>
          <p:nvSpPr>
            <p:cNvPr id="1543" name="Google Shape;1543;p30"/>
            <p:cNvSpPr/>
            <p:nvPr/>
          </p:nvSpPr>
          <p:spPr>
            <a:xfrm rot="-2700000">
              <a:off x="6509155" y="1585978"/>
              <a:ext cx="59900" cy="111441"/>
            </a:xfrm>
            <a:custGeom>
              <a:avLst/>
              <a:gdLst/>
              <a:ahLst/>
              <a:cxnLst/>
              <a:rect l="l" t="t" r="r" b="b"/>
              <a:pathLst>
                <a:path w="2587" h="4813" extrusionOk="0">
                  <a:moveTo>
                    <a:pt x="1105" y="0"/>
                  </a:moveTo>
                  <a:cubicBezTo>
                    <a:pt x="1037" y="0"/>
                    <a:pt x="985" y="61"/>
                    <a:pt x="949" y="117"/>
                  </a:cubicBezTo>
                  <a:cubicBezTo>
                    <a:pt x="0" y="1538"/>
                    <a:pt x="233" y="3628"/>
                    <a:pt x="1469" y="4809"/>
                  </a:cubicBezTo>
                  <a:lnTo>
                    <a:pt x="1810" y="4813"/>
                  </a:lnTo>
                  <a:cubicBezTo>
                    <a:pt x="2587" y="3319"/>
                    <a:pt x="2350" y="1358"/>
                    <a:pt x="1245" y="89"/>
                  </a:cubicBezTo>
                  <a:cubicBezTo>
                    <a:pt x="1205" y="45"/>
                    <a:pt x="1162" y="0"/>
                    <a:pt x="110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4" name="Google Shape;1544;p30"/>
            <p:cNvGrpSpPr/>
            <p:nvPr/>
          </p:nvGrpSpPr>
          <p:grpSpPr>
            <a:xfrm>
              <a:off x="6577000" y="-185725"/>
              <a:ext cx="2303006" cy="5224716"/>
              <a:chOff x="6577000" y="-185725"/>
              <a:chExt cx="2303006" cy="5224716"/>
            </a:xfrm>
          </p:grpSpPr>
          <p:grpSp>
            <p:nvGrpSpPr>
              <p:cNvPr id="1545" name="Google Shape;1545;p30"/>
              <p:cNvGrpSpPr/>
              <p:nvPr/>
            </p:nvGrpSpPr>
            <p:grpSpPr>
              <a:xfrm>
                <a:off x="6577000" y="-185725"/>
                <a:ext cx="2303006" cy="5224716"/>
                <a:chOff x="6577000" y="-185725"/>
                <a:chExt cx="2303006" cy="5224716"/>
              </a:xfrm>
            </p:grpSpPr>
            <p:grpSp>
              <p:nvGrpSpPr>
                <p:cNvPr id="1546" name="Google Shape;1546;p30"/>
                <p:cNvGrpSpPr/>
                <p:nvPr/>
              </p:nvGrpSpPr>
              <p:grpSpPr>
                <a:xfrm>
                  <a:off x="6720930" y="1781027"/>
                  <a:ext cx="2159076" cy="3257963"/>
                  <a:chOff x="6882359" y="1786974"/>
                  <a:chExt cx="2082442" cy="3142326"/>
                </a:xfrm>
              </p:grpSpPr>
              <p:sp>
                <p:nvSpPr>
                  <p:cNvPr id="1547" name="Google Shape;1547;p30"/>
                  <p:cNvSpPr/>
                  <p:nvPr/>
                </p:nvSpPr>
                <p:spPr>
                  <a:xfrm>
                    <a:off x="7185563" y="4686300"/>
                    <a:ext cx="1609800" cy="2430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7313134" y="1977249"/>
                    <a:ext cx="126625" cy="122873"/>
                  </a:xfrm>
                  <a:custGeom>
                    <a:avLst/>
                    <a:gdLst/>
                    <a:ahLst/>
                    <a:cxnLst/>
                    <a:rect l="l" t="t" r="r" b="b"/>
                    <a:pathLst>
                      <a:path w="5670" h="5502" extrusionOk="0">
                        <a:moveTo>
                          <a:pt x="5526" y="1"/>
                        </a:moveTo>
                        <a:lnTo>
                          <a:pt x="5526" y="1"/>
                        </a:lnTo>
                        <a:cubicBezTo>
                          <a:pt x="5193" y="16"/>
                          <a:pt x="4865" y="29"/>
                          <a:pt x="4536" y="45"/>
                        </a:cubicBezTo>
                        <a:cubicBezTo>
                          <a:pt x="3551" y="1923"/>
                          <a:pt x="1930" y="3456"/>
                          <a:pt x="0" y="4333"/>
                        </a:cubicBezTo>
                        <a:lnTo>
                          <a:pt x="73" y="5502"/>
                        </a:lnTo>
                        <a:cubicBezTo>
                          <a:pt x="1994" y="5382"/>
                          <a:pt x="3604" y="3972"/>
                          <a:pt x="4717" y="2399"/>
                        </a:cubicBezTo>
                        <a:cubicBezTo>
                          <a:pt x="5217" y="1694"/>
                          <a:pt x="5670" y="853"/>
                          <a:pt x="5526"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7266190" y="1949065"/>
                    <a:ext cx="177320" cy="83099"/>
                  </a:xfrm>
                  <a:custGeom>
                    <a:avLst/>
                    <a:gdLst/>
                    <a:ahLst/>
                    <a:cxnLst/>
                    <a:rect l="l" t="t" r="r" b="b"/>
                    <a:pathLst>
                      <a:path w="7940" h="3721" extrusionOk="0">
                        <a:moveTo>
                          <a:pt x="4999" y="1"/>
                        </a:moveTo>
                        <a:cubicBezTo>
                          <a:pt x="3697" y="1"/>
                          <a:pt x="2396" y="321"/>
                          <a:pt x="1249" y="942"/>
                        </a:cubicBezTo>
                        <a:cubicBezTo>
                          <a:pt x="637" y="1270"/>
                          <a:pt x="0" y="1843"/>
                          <a:pt x="120" y="2527"/>
                        </a:cubicBezTo>
                        <a:cubicBezTo>
                          <a:pt x="200" y="2965"/>
                          <a:pt x="569" y="3292"/>
                          <a:pt x="680" y="3721"/>
                        </a:cubicBezTo>
                        <a:cubicBezTo>
                          <a:pt x="1946" y="2237"/>
                          <a:pt x="3888" y="1360"/>
                          <a:pt x="5835" y="1360"/>
                        </a:cubicBezTo>
                        <a:cubicBezTo>
                          <a:pt x="6068" y="1360"/>
                          <a:pt x="6302" y="1373"/>
                          <a:pt x="6534" y="1398"/>
                        </a:cubicBezTo>
                        <a:lnTo>
                          <a:pt x="7940" y="1030"/>
                        </a:lnTo>
                        <a:cubicBezTo>
                          <a:pt x="7700" y="494"/>
                          <a:pt x="7070" y="261"/>
                          <a:pt x="6499" y="145"/>
                        </a:cubicBezTo>
                        <a:cubicBezTo>
                          <a:pt x="6004" y="48"/>
                          <a:pt x="5502" y="1"/>
                          <a:pt x="4999"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7419080" y="1873357"/>
                    <a:ext cx="98732" cy="106950"/>
                  </a:xfrm>
                  <a:custGeom>
                    <a:avLst/>
                    <a:gdLst/>
                    <a:ahLst/>
                    <a:cxnLst/>
                    <a:rect l="l" t="t" r="r" b="b"/>
                    <a:pathLst>
                      <a:path w="4421" h="4789" extrusionOk="0">
                        <a:moveTo>
                          <a:pt x="4421" y="0"/>
                        </a:moveTo>
                        <a:lnTo>
                          <a:pt x="4421" y="0"/>
                        </a:lnTo>
                        <a:cubicBezTo>
                          <a:pt x="3356" y="128"/>
                          <a:pt x="2319" y="512"/>
                          <a:pt x="1425" y="1105"/>
                        </a:cubicBezTo>
                        <a:cubicBezTo>
                          <a:pt x="969" y="1410"/>
                          <a:pt x="537" y="1782"/>
                          <a:pt x="289" y="2271"/>
                        </a:cubicBezTo>
                        <a:cubicBezTo>
                          <a:pt x="37" y="2759"/>
                          <a:pt x="0" y="3383"/>
                          <a:pt x="305" y="3840"/>
                        </a:cubicBezTo>
                        <a:lnTo>
                          <a:pt x="861" y="4788"/>
                        </a:lnTo>
                        <a:cubicBezTo>
                          <a:pt x="1915" y="3099"/>
                          <a:pt x="3107" y="1497"/>
                          <a:pt x="4421" y="0"/>
                        </a:cubicBezTo>
                        <a:close/>
                      </a:path>
                    </a:pathLst>
                  </a:custGeom>
                  <a:solidFill>
                    <a:srgbClr val="666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7410504" y="1904645"/>
                    <a:ext cx="154072" cy="88928"/>
                  </a:xfrm>
                  <a:custGeom>
                    <a:avLst/>
                    <a:gdLst/>
                    <a:ahLst/>
                    <a:cxnLst/>
                    <a:rect l="l" t="t" r="r" b="b"/>
                    <a:pathLst>
                      <a:path w="6899" h="3982" extrusionOk="0">
                        <a:moveTo>
                          <a:pt x="6710" y="0"/>
                        </a:moveTo>
                        <a:cubicBezTo>
                          <a:pt x="5850" y="561"/>
                          <a:pt x="4965" y="1097"/>
                          <a:pt x="4072" y="1606"/>
                        </a:cubicBezTo>
                        <a:cubicBezTo>
                          <a:pt x="3892" y="1706"/>
                          <a:pt x="3716" y="1802"/>
                          <a:pt x="3539" y="1898"/>
                        </a:cubicBezTo>
                        <a:cubicBezTo>
                          <a:pt x="2815" y="2302"/>
                          <a:pt x="2086" y="2679"/>
                          <a:pt x="1341" y="3039"/>
                        </a:cubicBezTo>
                        <a:lnTo>
                          <a:pt x="1626" y="1554"/>
                        </a:lnTo>
                        <a:cubicBezTo>
                          <a:pt x="1626" y="1554"/>
                          <a:pt x="1313" y="1018"/>
                          <a:pt x="969" y="1018"/>
                        </a:cubicBezTo>
                        <a:cubicBezTo>
                          <a:pt x="794" y="1018"/>
                          <a:pt x="611" y="1157"/>
                          <a:pt x="456" y="1578"/>
                        </a:cubicBezTo>
                        <a:cubicBezTo>
                          <a:pt x="0" y="2819"/>
                          <a:pt x="1073" y="3844"/>
                          <a:pt x="1073" y="3844"/>
                        </a:cubicBezTo>
                        <a:cubicBezTo>
                          <a:pt x="1439" y="3937"/>
                          <a:pt x="1814" y="3981"/>
                          <a:pt x="2190" y="3981"/>
                        </a:cubicBezTo>
                        <a:cubicBezTo>
                          <a:pt x="3805" y="3981"/>
                          <a:pt x="5427" y="3156"/>
                          <a:pt x="6314" y="1798"/>
                        </a:cubicBezTo>
                        <a:cubicBezTo>
                          <a:pt x="6654" y="1266"/>
                          <a:pt x="6898" y="601"/>
                          <a:pt x="6710" y="0"/>
                        </a:cubicBezTo>
                        <a:close/>
                      </a:path>
                    </a:pathLst>
                  </a:custGeom>
                  <a:solidFill>
                    <a:srgbClr val="666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8306958" y="2699377"/>
                    <a:ext cx="64496" cy="94600"/>
                  </a:xfrm>
                  <a:custGeom>
                    <a:avLst/>
                    <a:gdLst/>
                    <a:ahLst/>
                    <a:cxnLst/>
                    <a:rect l="l" t="t" r="r" b="b"/>
                    <a:pathLst>
                      <a:path w="2888" h="4236" extrusionOk="0">
                        <a:moveTo>
                          <a:pt x="769" y="0"/>
                        </a:moveTo>
                        <a:lnTo>
                          <a:pt x="1" y="1037"/>
                        </a:lnTo>
                        <a:cubicBezTo>
                          <a:pt x="513" y="1257"/>
                          <a:pt x="830" y="1786"/>
                          <a:pt x="986" y="2322"/>
                        </a:cubicBezTo>
                        <a:cubicBezTo>
                          <a:pt x="1137" y="2859"/>
                          <a:pt x="1166" y="3427"/>
                          <a:pt x="1286" y="3968"/>
                        </a:cubicBezTo>
                        <a:cubicBezTo>
                          <a:pt x="1306" y="4060"/>
                          <a:pt x="1330" y="4152"/>
                          <a:pt x="1358" y="4236"/>
                        </a:cubicBezTo>
                        <a:lnTo>
                          <a:pt x="2887" y="2963"/>
                        </a:lnTo>
                        <a:lnTo>
                          <a:pt x="769"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7380310" y="3014245"/>
                    <a:ext cx="741216" cy="444149"/>
                  </a:xfrm>
                  <a:custGeom>
                    <a:avLst/>
                    <a:gdLst/>
                    <a:ahLst/>
                    <a:cxnLst/>
                    <a:rect l="l" t="t" r="r" b="b"/>
                    <a:pathLst>
                      <a:path w="33190" h="19888" extrusionOk="0">
                        <a:moveTo>
                          <a:pt x="18365" y="0"/>
                        </a:moveTo>
                        <a:cubicBezTo>
                          <a:pt x="13521" y="0"/>
                          <a:pt x="8106" y="2481"/>
                          <a:pt x="8106" y="2481"/>
                        </a:cubicBezTo>
                        <a:cubicBezTo>
                          <a:pt x="8106" y="2481"/>
                          <a:pt x="6404" y="4842"/>
                          <a:pt x="4595" y="7902"/>
                        </a:cubicBezTo>
                        <a:cubicBezTo>
                          <a:pt x="2950" y="10689"/>
                          <a:pt x="1220" y="14039"/>
                          <a:pt x="591" y="16702"/>
                        </a:cubicBezTo>
                        <a:cubicBezTo>
                          <a:pt x="0" y="19197"/>
                          <a:pt x="6455" y="19887"/>
                          <a:pt x="13772" y="19887"/>
                        </a:cubicBezTo>
                        <a:cubicBezTo>
                          <a:pt x="22821" y="19887"/>
                          <a:pt x="33190" y="18832"/>
                          <a:pt x="33190" y="18832"/>
                        </a:cubicBezTo>
                        <a:cubicBezTo>
                          <a:pt x="33190" y="18832"/>
                          <a:pt x="30856" y="13339"/>
                          <a:pt x="28009" y="8166"/>
                        </a:cubicBezTo>
                        <a:cubicBezTo>
                          <a:pt x="26864" y="6092"/>
                          <a:pt x="25639" y="4078"/>
                          <a:pt x="24454" y="2481"/>
                        </a:cubicBezTo>
                        <a:cubicBezTo>
                          <a:pt x="23066" y="620"/>
                          <a:pt x="20787" y="0"/>
                          <a:pt x="18365"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7424976" y="3233173"/>
                    <a:ext cx="715" cy="2390"/>
                  </a:xfrm>
                  <a:custGeom>
                    <a:avLst/>
                    <a:gdLst/>
                    <a:ahLst/>
                    <a:cxnLst/>
                    <a:rect l="l" t="t" r="r" b="b"/>
                    <a:pathLst>
                      <a:path w="32" h="107" extrusionOk="0">
                        <a:moveTo>
                          <a:pt x="13" y="1"/>
                        </a:moveTo>
                        <a:cubicBezTo>
                          <a:pt x="1" y="45"/>
                          <a:pt x="1" y="73"/>
                          <a:pt x="13" y="93"/>
                        </a:cubicBezTo>
                        <a:cubicBezTo>
                          <a:pt x="18" y="102"/>
                          <a:pt x="22" y="106"/>
                          <a:pt x="24" y="106"/>
                        </a:cubicBezTo>
                        <a:cubicBezTo>
                          <a:pt x="31" y="106"/>
                          <a:pt x="27" y="69"/>
                          <a:pt x="13" y="1"/>
                        </a:cubicBezTo>
                        <a:close/>
                      </a:path>
                    </a:pathLst>
                  </a:custGeom>
                  <a:solidFill>
                    <a:srgbClr val="CC8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7482929" y="3014245"/>
                    <a:ext cx="522915" cy="182390"/>
                  </a:xfrm>
                  <a:custGeom>
                    <a:avLst/>
                    <a:gdLst/>
                    <a:ahLst/>
                    <a:cxnLst/>
                    <a:rect l="l" t="t" r="r" b="b"/>
                    <a:pathLst>
                      <a:path w="23415" h="8167" extrusionOk="0">
                        <a:moveTo>
                          <a:pt x="13770" y="0"/>
                        </a:moveTo>
                        <a:cubicBezTo>
                          <a:pt x="8926" y="0"/>
                          <a:pt x="3511" y="2481"/>
                          <a:pt x="3511" y="2481"/>
                        </a:cubicBezTo>
                        <a:cubicBezTo>
                          <a:pt x="3511" y="2481"/>
                          <a:pt x="1809" y="4842"/>
                          <a:pt x="0" y="7902"/>
                        </a:cubicBezTo>
                        <a:cubicBezTo>
                          <a:pt x="1931" y="7138"/>
                          <a:pt x="5171" y="6438"/>
                          <a:pt x="10493" y="6438"/>
                        </a:cubicBezTo>
                        <a:cubicBezTo>
                          <a:pt x="10667" y="6438"/>
                          <a:pt x="10844" y="6439"/>
                          <a:pt x="11023" y="6440"/>
                        </a:cubicBezTo>
                        <a:cubicBezTo>
                          <a:pt x="16195" y="6485"/>
                          <a:pt x="20367" y="7293"/>
                          <a:pt x="23414" y="8166"/>
                        </a:cubicBezTo>
                        <a:cubicBezTo>
                          <a:pt x="22269" y="6092"/>
                          <a:pt x="21044" y="4078"/>
                          <a:pt x="19859" y="2481"/>
                        </a:cubicBezTo>
                        <a:cubicBezTo>
                          <a:pt x="18471" y="620"/>
                          <a:pt x="16192" y="0"/>
                          <a:pt x="13770" y="0"/>
                        </a:cubicBezTo>
                        <a:close/>
                      </a:path>
                    </a:pathLst>
                  </a:custGeom>
                  <a:solidFill>
                    <a:srgbClr val="CC8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7602096" y="2396769"/>
                    <a:ext cx="294499" cy="171179"/>
                  </a:xfrm>
                  <a:custGeom>
                    <a:avLst/>
                    <a:gdLst/>
                    <a:ahLst/>
                    <a:cxnLst/>
                    <a:rect l="l" t="t" r="r" b="b"/>
                    <a:pathLst>
                      <a:path w="13187" h="7665" extrusionOk="0">
                        <a:moveTo>
                          <a:pt x="6976" y="1"/>
                        </a:moveTo>
                        <a:cubicBezTo>
                          <a:pt x="3565" y="1"/>
                          <a:pt x="1" y="253"/>
                          <a:pt x="1" y="253"/>
                        </a:cubicBezTo>
                        <a:cubicBezTo>
                          <a:pt x="53" y="1295"/>
                          <a:pt x="1043" y="7665"/>
                          <a:pt x="6171" y="7665"/>
                        </a:cubicBezTo>
                        <a:cubicBezTo>
                          <a:pt x="11300" y="7665"/>
                          <a:pt x="12925" y="2816"/>
                          <a:pt x="13102" y="1062"/>
                        </a:cubicBezTo>
                        <a:cubicBezTo>
                          <a:pt x="13187" y="219"/>
                          <a:pt x="10148" y="1"/>
                          <a:pt x="6976"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7791074" y="2471382"/>
                    <a:ext cx="4377" cy="3752"/>
                  </a:xfrm>
                  <a:custGeom>
                    <a:avLst/>
                    <a:gdLst/>
                    <a:ahLst/>
                    <a:cxnLst/>
                    <a:rect l="l" t="t" r="r" b="b"/>
                    <a:pathLst>
                      <a:path w="196" h="168" extrusionOk="0">
                        <a:moveTo>
                          <a:pt x="0" y="0"/>
                        </a:moveTo>
                        <a:lnTo>
                          <a:pt x="0" y="0"/>
                        </a:lnTo>
                        <a:cubicBezTo>
                          <a:pt x="58" y="50"/>
                          <a:pt x="108" y="97"/>
                          <a:pt x="143" y="131"/>
                        </a:cubicBezTo>
                        <a:cubicBezTo>
                          <a:pt x="145" y="132"/>
                          <a:pt x="146" y="134"/>
                          <a:pt x="148" y="135"/>
                        </a:cubicBezTo>
                        <a:lnTo>
                          <a:pt x="148" y="135"/>
                        </a:lnTo>
                        <a:cubicBezTo>
                          <a:pt x="108" y="97"/>
                          <a:pt x="58" y="50"/>
                          <a:pt x="0" y="0"/>
                        </a:cubicBezTo>
                        <a:close/>
                        <a:moveTo>
                          <a:pt x="148" y="135"/>
                        </a:moveTo>
                        <a:cubicBezTo>
                          <a:pt x="148" y="135"/>
                          <a:pt x="148" y="135"/>
                          <a:pt x="148" y="135"/>
                        </a:cubicBezTo>
                        <a:cubicBezTo>
                          <a:pt x="155" y="144"/>
                          <a:pt x="167" y="155"/>
                          <a:pt x="176" y="164"/>
                        </a:cubicBezTo>
                        <a:cubicBezTo>
                          <a:pt x="183" y="168"/>
                          <a:pt x="191" y="168"/>
                          <a:pt x="196" y="168"/>
                        </a:cubicBezTo>
                        <a:cubicBezTo>
                          <a:pt x="191" y="168"/>
                          <a:pt x="183" y="168"/>
                          <a:pt x="179" y="164"/>
                        </a:cubicBezTo>
                        <a:cubicBezTo>
                          <a:pt x="168" y="156"/>
                          <a:pt x="161" y="146"/>
                          <a:pt x="148" y="135"/>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7795608" y="2477792"/>
                    <a:ext cx="268" cy="2166"/>
                  </a:xfrm>
                  <a:custGeom>
                    <a:avLst/>
                    <a:gdLst/>
                    <a:ahLst/>
                    <a:cxnLst/>
                    <a:rect l="l" t="t" r="r" b="b"/>
                    <a:pathLst>
                      <a:path w="12" h="97" extrusionOk="0">
                        <a:moveTo>
                          <a:pt x="12" y="1"/>
                        </a:moveTo>
                        <a:lnTo>
                          <a:pt x="0" y="97"/>
                        </a:lnTo>
                        <a:lnTo>
                          <a:pt x="4" y="97"/>
                        </a:lnTo>
                        <a:lnTo>
                          <a:pt x="12" y="1"/>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7706813" y="2474308"/>
                    <a:ext cx="201" cy="201"/>
                  </a:xfrm>
                  <a:custGeom>
                    <a:avLst/>
                    <a:gdLst/>
                    <a:ahLst/>
                    <a:cxnLst/>
                    <a:rect l="l" t="t" r="r" b="b"/>
                    <a:pathLst>
                      <a:path w="9" h="9" extrusionOk="0">
                        <a:moveTo>
                          <a:pt x="9" y="0"/>
                        </a:moveTo>
                        <a:cubicBezTo>
                          <a:pt x="5" y="4"/>
                          <a:pt x="5" y="4"/>
                          <a:pt x="0" y="9"/>
                        </a:cubicBezTo>
                        <a:lnTo>
                          <a:pt x="5" y="4"/>
                        </a:lnTo>
                        <a:lnTo>
                          <a:pt x="9" y="0"/>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7704759" y="2475469"/>
                    <a:ext cx="558" cy="3953"/>
                  </a:xfrm>
                  <a:custGeom>
                    <a:avLst/>
                    <a:gdLst/>
                    <a:ahLst/>
                    <a:cxnLst/>
                    <a:rect l="l" t="t" r="r" b="b"/>
                    <a:pathLst>
                      <a:path w="25" h="177" extrusionOk="0">
                        <a:moveTo>
                          <a:pt x="25" y="177"/>
                        </a:moveTo>
                        <a:lnTo>
                          <a:pt x="25" y="177"/>
                        </a:lnTo>
                        <a:lnTo>
                          <a:pt x="1" y="0"/>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7717823" y="2490320"/>
                    <a:ext cx="715" cy="469"/>
                  </a:xfrm>
                  <a:custGeom>
                    <a:avLst/>
                    <a:gdLst/>
                    <a:ahLst/>
                    <a:cxnLst/>
                    <a:rect l="l" t="t" r="r" b="b"/>
                    <a:pathLst>
                      <a:path w="32" h="21" extrusionOk="0">
                        <a:moveTo>
                          <a:pt x="32" y="20"/>
                        </a:moveTo>
                        <a:cubicBezTo>
                          <a:pt x="20" y="13"/>
                          <a:pt x="12" y="8"/>
                          <a:pt x="0" y="0"/>
                        </a:cubicBezTo>
                        <a:cubicBezTo>
                          <a:pt x="12" y="8"/>
                          <a:pt x="20" y="13"/>
                          <a:pt x="32" y="2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7776469" y="3348320"/>
                    <a:ext cx="684111" cy="1365297"/>
                  </a:xfrm>
                  <a:custGeom>
                    <a:avLst/>
                    <a:gdLst/>
                    <a:ahLst/>
                    <a:cxnLst/>
                    <a:rect l="l" t="t" r="r" b="b"/>
                    <a:pathLst>
                      <a:path w="30633" h="61135" extrusionOk="0">
                        <a:moveTo>
                          <a:pt x="13809" y="1"/>
                        </a:moveTo>
                        <a:lnTo>
                          <a:pt x="0" y="9022"/>
                        </a:lnTo>
                        <a:cubicBezTo>
                          <a:pt x="741" y="11284"/>
                          <a:pt x="1590" y="13506"/>
                          <a:pt x="2535" y="15696"/>
                        </a:cubicBezTo>
                        <a:cubicBezTo>
                          <a:pt x="3424" y="17770"/>
                          <a:pt x="4405" y="19812"/>
                          <a:pt x="5470" y="21806"/>
                        </a:cubicBezTo>
                        <a:cubicBezTo>
                          <a:pt x="7187" y="25032"/>
                          <a:pt x="9125" y="28144"/>
                          <a:pt x="11263" y="31110"/>
                        </a:cubicBezTo>
                        <a:cubicBezTo>
                          <a:pt x="12976" y="33481"/>
                          <a:pt x="14870" y="35899"/>
                          <a:pt x="15311" y="38786"/>
                        </a:cubicBezTo>
                        <a:cubicBezTo>
                          <a:pt x="15543" y="40327"/>
                          <a:pt x="15335" y="41913"/>
                          <a:pt x="15555" y="43458"/>
                        </a:cubicBezTo>
                        <a:cubicBezTo>
                          <a:pt x="15951" y="46305"/>
                          <a:pt x="17721" y="48743"/>
                          <a:pt x="19443" y="51045"/>
                        </a:cubicBezTo>
                        <a:cubicBezTo>
                          <a:pt x="21469" y="53760"/>
                          <a:pt x="23490" y="56474"/>
                          <a:pt x="25516" y="59189"/>
                        </a:cubicBezTo>
                        <a:lnTo>
                          <a:pt x="30633" y="61134"/>
                        </a:lnTo>
                        <a:cubicBezTo>
                          <a:pt x="28335" y="55157"/>
                          <a:pt x="26874" y="48855"/>
                          <a:pt x="26321" y="42478"/>
                        </a:cubicBezTo>
                        <a:cubicBezTo>
                          <a:pt x="26081" y="39823"/>
                          <a:pt x="25997" y="37097"/>
                          <a:pt x="25052" y="34602"/>
                        </a:cubicBezTo>
                        <a:cubicBezTo>
                          <a:pt x="24131" y="32156"/>
                          <a:pt x="22446" y="30086"/>
                          <a:pt x="21269" y="27759"/>
                        </a:cubicBezTo>
                        <a:cubicBezTo>
                          <a:pt x="20051" y="25341"/>
                          <a:pt x="19390" y="22683"/>
                          <a:pt x="18747" y="20056"/>
                        </a:cubicBezTo>
                        <a:cubicBezTo>
                          <a:pt x="18477" y="18967"/>
                          <a:pt x="18209" y="17874"/>
                          <a:pt x="17941" y="16789"/>
                        </a:cubicBezTo>
                        <a:cubicBezTo>
                          <a:pt x="17449" y="14787"/>
                          <a:pt x="16960" y="12790"/>
                          <a:pt x="16468" y="10792"/>
                        </a:cubicBezTo>
                        <a:cubicBezTo>
                          <a:pt x="15583" y="7188"/>
                          <a:pt x="14694" y="3593"/>
                          <a:pt x="13809"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7366866" y="3312387"/>
                    <a:ext cx="391288" cy="1500387"/>
                  </a:xfrm>
                  <a:custGeom>
                    <a:avLst/>
                    <a:gdLst/>
                    <a:ahLst/>
                    <a:cxnLst/>
                    <a:rect l="l" t="t" r="r" b="b"/>
                    <a:pathLst>
                      <a:path w="17521" h="67184" extrusionOk="0">
                        <a:moveTo>
                          <a:pt x="3292" y="0"/>
                        </a:moveTo>
                        <a:cubicBezTo>
                          <a:pt x="1538" y="1358"/>
                          <a:pt x="877" y="3684"/>
                          <a:pt x="537" y="5878"/>
                        </a:cubicBezTo>
                        <a:cubicBezTo>
                          <a:pt x="69" y="8869"/>
                          <a:pt x="1" y="11924"/>
                          <a:pt x="324" y="14939"/>
                        </a:cubicBezTo>
                        <a:cubicBezTo>
                          <a:pt x="481" y="16488"/>
                          <a:pt x="749" y="18022"/>
                          <a:pt x="1121" y="19539"/>
                        </a:cubicBezTo>
                        <a:cubicBezTo>
                          <a:pt x="1614" y="21597"/>
                          <a:pt x="2303" y="23615"/>
                          <a:pt x="3168" y="25549"/>
                        </a:cubicBezTo>
                        <a:cubicBezTo>
                          <a:pt x="3868" y="27118"/>
                          <a:pt x="4693" y="28655"/>
                          <a:pt x="5089" y="30325"/>
                        </a:cubicBezTo>
                        <a:cubicBezTo>
                          <a:pt x="5874" y="33668"/>
                          <a:pt x="4881" y="37128"/>
                          <a:pt x="4480" y="40535"/>
                        </a:cubicBezTo>
                        <a:cubicBezTo>
                          <a:pt x="3664" y="47517"/>
                          <a:pt x="5478" y="54780"/>
                          <a:pt x="9481" y="60554"/>
                        </a:cubicBezTo>
                        <a:lnTo>
                          <a:pt x="7155" y="66716"/>
                        </a:lnTo>
                        <a:cubicBezTo>
                          <a:pt x="7575" y="67040"/>
                          <a:pt x="8069" y="67184"/>
                          <a:pt x="8578" y="67184"/>
                        </a:cubicBezTo>
                        <a:cubicBezTo>
                          <a:pt x="9712" y="67184"/>
                          <a:pt x="10920" y="66470"/>
                          <a:pt x="11547" y="65458"/>
                        </a:cubicBezTo>
                        <a:cubicBezTo>
                          <a:pt x="12448" y="64005"/>
                          <a:pt x="12480" y="62183"/>
                          <a:pt x="12504" y="60465"/>
                        </a:cubicBezTo>
                        <a:cubicBezTo>
                          <a:pt x="12801" y="58900"/>
                          <a:pt x="13065" y="57407"/>
                          <a:pt x="13289" y="55982"/>
                        </a:cubicBezTo>
                        <a:cubicBezTo>
                          <a:pt x="15691" y="40895"/>
                          <a:pt x="14209" y="32935"/>
                          <a:pt x="15567" y="22670"/>
                        </a:cubicBezTo>
                        <a:cubicBezTo>
                          <a:pt x="15795" y="20885"/>
                          <a:pt x="16116" y="19035"/>
                          <a:pt x="16556" y="17061"/>
                        </a:cubicBezTo>
                        <a:cubicBezTo>
                          <a:pt x="16756" y="16156"/>
                          <a:pt x="16981" y="15239"/>
                          <a:pt x="17236" y="14286"/>
                        </a:cubicBezTo>
                        <a:cubicBezTo>
                          <a:pt x="17365" y="13789"/>
                          <a:pt x="17373" y="13157"/>
                          <a:pt x="17521" y="12641"/>
                        </a:cubicBezTo>
                        <a:lnTo>
                          <a:pt x="3292" y="0"/>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7051663" y="2119508"/>
                    <a:ext cx="649183" cy="824427"/>
                  </a:xfrm>
                  <a:custGeom>
                    <a:avLst/>
                    <a:gdLst/>
                    <a:ahLst/>
                    <a:cxnLst/>
                    <a:rect l="l" t="t" r="r" b="b"/>
                    <a:pathLst>
                      <a:path w="29069" h="36916" extrusionOk="0">
                        <a:moveTo>
                          <a:pt x="7284" y="1"/>
                        </a:moveTo>
                        <a:lnTo>
                          <a:pt x="4910" y="3199"/>
                        </a:lnTo>
                        <a:cubicBezTo>
                          <a:pt x="1002" y="8529"/>
                          <a:pt x="1" y="15863"/>
                          <a:pt x="2340" y="22046"/>
                        </a:cubicBezTo>
                        <a:cubicBezTo>
                          <a:pt x="4678" y="28227"/>
                          <a:pt x="9266" y="34577"/>
                          <a:pt x="20396" y="36916"/>
                        </a:cubicBezTo>
                        <a:lnTo>
                          <a:pt x="19928" y="35490"/>
                        </a:lnTo>
                        <a:cubicBezTo>
                          <a:pt x="19928" y="35490"/>
                          <a:pt x="29068" y="25740"/>
                          <a:pt x="28909" y="25232"/>
                        </a:cubicBezTo>
                        <a:cubicBezTo>
                          <a:pt x="24040" y="25132"/>
                          <a:pt x="20144" y="24287"/>
                          <a:pt x="16140" y="22430"/>
                        </a:cubicBezTo>
                        <a:cubicBezTo>
                          <a:pt x="14102" y="21481"/>
                          <a:pt x="12088" y="20400"/>
                          <a:pt x="10495" y="18810"/>
                        </a:cubicBezTo>
                        <a:cubicBezTo>
                          <a:pt x="8244" y="16568"/>
                          <a:pt x="6995" y="13385"/>
                          <a:pt x="6991" y="10206"/>
                        </a:cubicBezTo>
                        <a:cubicBezTo>
                          <a:pt x="6988" y="7032"/>
                          <a:pt x="8196" y="3888"/>
                          <a:pt x="10238" y="1450"/>
                        </a:cubicBezTo>
                        <a:lnTo>
                          <a:pt x="7284" y="1"/>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7189746" y="1971889"/>
                    <a:ext cx="182859" cy="192707"/>
                  </a:xfrm>
                  <a:custGeom>
                    <a:avLst/>
                    <a:gdLst/>
                    <a:ahLst/>
                    <a:cxnLst/>
                    <a:rect l="l" t="t" r="r" b="b"/>
                    <a:pathLst>
                      <a:path w="8188" h="8629" extrusionOk="0">
                        <a:moveTo>
                          <a:pt x="5309" y="0"/>
                        </a:moveTo>
                        <a:cubicBezTo>
                          <a:pt x="5167" y="0"/>
                          <a:pt x="5027" y="29"/>
                          <a:pt x="4905" y="93"/>
                        </a:cubicBezTo>
                        <a:cubicBezTo>
                          <a:pt x="4336" y="385"/>
                          <a:pt x="4020" y="1013"/>
                          <a:pt x="3495" y="1390"/>
                        </a:cubicBezTo>
                        <a:cubicBezTo>
                          <a:pt x="3327" y="945"/>
                          <a:pt x="4112" y="173"/>
                          <a:pt x="2987" y="52"/>
                        </a:cubicBezTo>
                        <a:cubicBezTo>
                          <a:pt x="2974" y="51"/>
                          <a:pt x="2962" y="51"/>
                          <a:pt x="2950" y="51"/>
                        </a:cubicBezTo>
                        <a:cubicBezTo>
                          <a:pt x="1833" y="51"/>
                          <a:pt x="388" y="5181"/>
                          <a:pt x="0" y="8015"/>
                        </a:cubicBezTo>
                        <a:lnTo>
                          <a:pt x="3575" y="8628"/>
                        </a:lnTo>
                        <a:lnTo>
                          <a:pt x="4864" y="7592"/>
                        </a:lnTo>
                        <a:cubicBezTo>
                          <a:pt x="5921" y="6807"/>
                          <a:pt x="6938" y="5966"/>
                          <a:pt x="7908" y="5073"/>
                        </a:cubicBezTo>
                        <a:cubicBezTo>
                          <a:pt x="8011" y="4973"/>
                          <a:pt x="8124" y="4865"/>
                          <a:pt x="8152" y="4724"/>
                        </a:cubicBezTo>
                        <a:cubicBezTo>
                          <a:pt x="8187" y="4537"/>
                          <a:pt x="8072" y="4356"/>
                          <a:pt x="7971" y="4196"/>
                        </a:cubicBezTo>
                        <a:cubicBezTo>
                          <a:pt x="7322" y="3159"/>
                          <a:pt x="7159" y="1842"/>
                          <a:pt x="7527" y="681"/>
                        </a:cubicBezTo>
                        <a:lnTo>
                          <a:pt x="7527" y="681"/>
                        </a:lnTo>
                        <a:cubicBezTo>
                          <a:pt x="6615" y="1290"/>
                          <a:pt x="5934" y="2238"/>
                          <a:pt x="5633" y="3292"/>
                        </a:cubicBezTo>
                        <a:lnTo>
                          <a:pt x="5633" y="3292"/>
                        </a:lnTo>
                        <a:lnTo>
                          <a:pt x="6165" y="845"/>
                        </a:lnTo>
                        <a:cubicBezTo>
                          <a:pt x="6370" y="383"/>
                          <a:pt x="5827" y="0"/>
                          <a:pt x="5309"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7508589" y="2478908"/>
                    <a:ext cx="494911" cy="521620"/>
                  </a:xfrm>
                  <a:custGeom>
                    <a:avLst/>
                    <a:gdLst/>
                    <a:ahLst/>
                    <a:cxnLst/>
                    <a:rect l="l" t="t" r="r" b="b"/>
                    <a:pathLst>
                      <a:path w="22161" h="23357" extrusionOk="0">
                        <a:moveTo>
                          <a:pt x="11776" y="1"/>
                        </a:moveTo>
                        <a:cubicBezTo>
                          <a:pt x="11582" y="1"/>
                          <a:pt x="11419" y="98"/>
                          <a:pt x="11347" y="127"/>
                        </a:cubicBezTo>
                        <a:cubicBezTo>
                          <a:pt x="11134" y="215"/>
                          <a:pt x="7920" y="735"/>
                          <a:pt x="7920" y="735"/>
                        </a:cubicBezTo>
                        <a:lnTo>
                          <a:pt x="7459" y="3963"/>
                        </a:lnTo>
                        <a:cubicBezTo>
                          <a:pt x="6991" y="6541"/>
                          <a:pt x="4548" y="8614"/>
                          <a:pt x="1926" y="8662"/>
                        </a:cubicBezTo>
                        <a:lnTo>
                          <a:pt x="0" y="13760"/>
                        </a:lnTo>
                        <a:cubicBezTo>
                          <a:pt x="0" y="13760"/>
                          <a:pt x="8300" y="21679"/>
                          <a:pt x="8528" y="21679"/>
                        </a:cubicBezTo>
                        <a:cubicBezTo>
                          <a:pt x="8761" y="21679"/>
                          <a:pt x="13253" y="23357"/>
                          <a:pt x="13253" y="23357"/>
                        </a:cubicBezTo>
                        <a:cubicBezTo>
                          <a:pt x="13253" y="23357"/>
                          <a:pt x="22161" y="10028"/>
                          <a:pt x="18734" y="9039"/>
                        </a:cubicBezTo>
                        <a:cubicBezTo>
                          <a:pt x="15307" y="8050"/>
                          <a:pt x="12873" y="5308"/>
                          <a:pt x="12888" y="3966"/>
                        </a:cubicBezTo>
                        <a:cubicBezTo>
                          <a:pt x="12888" y="560"/>
                          <a:pt x="12242" y="1"/>
                          <a:pt x="11776"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7831184" y="2634701"/>
                    <a:ext cx="556816" cy="449799"/>
                  </a:xfrm>
                  <a:custGeom>
                    <a:avLst/>
                    <a:gdLst/>
                    <a:ahLst/>
                    <a:cxnLst/>
                    <a:rect l="l" t="t" r="r" b="b"/>
                    <a:pathLst>
                      <a:path w="24933" h="20141" extrusionOk="0">
                        <a:moveTo>
                          <a:pt x="1" y="1"/>
                        </a:moveTo>
                        <a:lnTo>
                          <a:pt x="24932" y="20141"/>
                        </a:lnTo>
                        <a:cubicBezTo>
                          <a:pt x="21633" y="12301"/>
                          <a:pt x="15031" y="5919"/>
                          <a:pt x="7083" y="2884"/>
                        </a:cubicBezTo>
                        <a:cubicBezTo>
                          <a:pt x="4697" y="1975"/>
                          <a:pt x="2175" y="1339"/>
                          <a:pt x="1"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7862918" y="2719297"/>
                    <a:ext cx="537856" cy="460920"/>
                  </a:xfrm>
                  <a:custGeom>
                    <a:avLst/>
                    <a:gdLst/>
                    <a:ahLst/>
                    <a:cxnLst/>
                    <a:rect l="l" t="t" r="r" b="b"/>
                    <a:pathLst>
                      <a:path w="24084" h="20639" extrusionOk="0">
                        <a:moveTo>
                          <a:pt x="3709" y="1"/>
                        </a:moveTo>
                        <a:lnTo>
                          <a:pt x="1" y="4874"/>
                        </a:lnTo>
                        <a:lnTo>
                          <a:pt x="4877" y="12317"/>
                        </a:lnTo>
                        <a:cubicBezTo>
                          <a:pt x="8081" y="15047"/>
                          <a:pt x="11616" y="17393"/>
                          <a:pt x="15384" y="19283"/>
                        </a:cubicBezTo>
                        <a:cubicBezTo>
                          <a:pt x="16779" y="19986"/>
                          <a:pt x="18289" y="20638"/>
                          <a:pt x="19829" y="20638"/>
                        </a:cubicBezTo>
                        <a:cubicBezTo>
                          <a:pt x="20079" y="20638"/>
                          <a:pt x="20330" y="20621"/>
                          <a:pt x="20580" y="20584"/>
                        </a:cubicBezTo>
                        <a:cubicBezTo>
                          <a:pt x="22378" y="20324"/>
                          <a:pt x="24084" y="18659"/>
                          <a:pt x="23735" y="16876"/>
                        </a:cubicBezTo>
                        <a:cubicBezTo>
                          <a:pt x="23735" y="16876"/>
                          <a:pt x="22238" y="13710"/>
                          <a:pt x="22038" y="13609"/>
                        </a:cubicBezTo>
                        <a:cubicBezTo>
                          <a:pt x="21833" y="13505"/>
                          <a:pt x="16249" y="8024"/>
                          <a:pt x="16249" y="8024"/>
                        </a:cubicBezTo>
                        <a:lnTo>
                          <a:pt x="3709" y="1"/>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7374102" y="3575377"/>
                    <a:ext cx="377710" cy="243290"/>
                  </a:xfrm>
                  <a:custGeom>
                    <a:avLst/>
                    <a:gdLst/>
                    <a:ahLst/>
                    <a:cxnLst/>
                    <a:rect l="l" t="t" r="r" b="b"/>
                    <a:pathLst>
                      <a:path w="16913" h="10894" extrusionOk="0">
                        <a:moveTo>
                          <a:pt x="105" y="0"/>
                        </a:moveTo>
                        <a:lnTo>
                          <a:pt x="0" y="3163"/>
                        </a:lnTo>
                        <a:cubicBezTo>
                          <a:pt x="193" y="4712"/>
                          <a:pt x="529" y="6246"/>
                          <a:pt x="998" y="7763"/>
                        </a:cubicBezTo>
                        <a:lnTo>
                          <a:pt x="15243" y="10894"/>
                        </a:lnTo>
                        <a:cubicBezTo>
                          <a:pt x="15471" y="9109"/>
                          <a:pt x="15792" y="7259"/>
                          <a:pt x="16232" y="5285"/>
                        </a:cubicBezTo>
                        <a:cubicBezTo>
                          <a:pt x="16432" y="4380"/>
                          <a:pt x="16657" y="3463"/>
                          <a:pt x="16912" y="2510"/>
                        </a:cubicBezTo>
                        <a:lnTo>
                          <a:pt x="16336" y="2030"/>
                        </a:lnTo>
                        <a:lnTo>
                          <a:pt x="105"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7833082" y="3589312"/>
                    <a:ext cx="344077" cy="245992"/>
                  </a:xfrm>
                  <a:custGeom>
                    <a:avLst/>
                    <a:gdLst/>
                    <a:ahLst/>
                    <a:cxnLst/>
                    <a:rect l="l" t="t" r="r" b="b"/>
                    <a:pathLst>
                      <a:path w="15407" h="11015" extrusionOk="0">
                        <a:moveTo>
                          <a:pt x="13933" y="1"/>
                        </a:moveTo>
                        <a:cubicBezTo>
                          <a:pt x="12764" y="260"/>
                          <a:pt x="3147" y="3752"/>
                          <a:pt x="0" y="4905"/>
                        </a:cubicBezTo>
                        <a:cubicBezTo>
                          <a:pt x="889" y="6979"/>
                          <a:pt x="1870" y="9021"/>
                          <a:pt x="2935" y="11015"/>
                        </a:cubicBezTo>
                        <a:cubicBezTo>
                          <a:pt x="4513" y="10294"/>
                          <a:pt x="11891" y="7383"/>
                          <a:pt x="15406" y="5998"/>
                        </a:cubicBezTo>
                        <a:cubicBezTo>
                          <a:pt x="14914" y="3996"/>
                          <a:pt x="14425" y="1999"/>
                          <a:pt x="13933"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7307930" y="3175331"/>
                    <a:ext cx="950851" cy="590404"/>
                  </a:xfrm>
                  <a:custGeom>
                    <a:avLst/>
                    <a:gdLst/>
                    <a:ahLst/>
                    <a:cxnLst/>
                    <a:rect l="l" t="t" r="r" b="b"/>
                    <a:pathLst>
                      <a:path w="42577" h="26437" extrusionOk="0">
                        <a:moveTo>
                          <a:pt x="18007" y="1"/>
                        </a:moveTo>
                        <a:cubicBezTo>
                          <a:pt x="11170" y="1"/>
                          <a:pt x="7387" y="1233"/>
                          <a:pt x="7387" y="1233"/>
                        </a:cubicBezTo>
                        <a:cubicBezTo>
                          <a:pt x="7387" y="1233"/>
                          <a:pt x="3272" y="8240"/>
                          <a:pt x="1670" y="13649"/>
                        </a:cubicBezTo>
                        <a:cubicBezTo>
                          <a:pt x="73" y="19058"/>
                          <a:pt x="1" y="23093"/>
                          <a:pt x="229" y="23093"/>
                        </a:cubicBezTo>
                        <a:cubicBezTo>
                          <a:pt x="454" y="23093"/>
                          <a:pt x="19816" y="26401"/>
                          <a:pt x="19816" y="26401"/>
                        </a:cubicBezTo>
                        <a:lnTo>
                          <a:pt x="19827" y="26140"/>
                        </a:lnTo>
                        <a:lnTo>
                          <a:pt x="20191" y="18001"/>
                        </a:lnTo>
                        <a:cubicBezTo>
                          <a:pt x="21361" y="20315"/>
                          <a:pt x="22538" y="22637"/>
                          <a:pt x="23707" y="24956"/>
                        </a:cubicBezTo>
                        <a:cubicBezTo>
                          <a:pt x="23959" y="25451"/>
                          <a:pt x="24208" y="25944"/>
                          <a:pt x="24460" y="26436"/>
                        </a:cubicBezTo>
                        <a:cubicBezTo>
                          <a:pt x="25737" y="25724"/>
                          <a:pt x="27174" y="25360"/>
                          <a:pt x="28588" y="24995"/>
                        </a:cubicBezTo>
                        <a:cubicBezTo>
                          <a:pt x="33256" y="23794"/>
                          <a:pt x="37916" y="22601"/>
                          <a:pt x="42577" y="21400"/>
                        </a:cubicBezTo>
                        <a:cubicBezTo>
                          <a:pt x="42508" y="18473"/>
                          <a:pt x="36090" y="6867"/>
                          <a:pt x="34994" y="5193"/>
                        </a:cubicBezTo>
                        <a:cubicBezTo>
                          <a:pt x="33889" y="3524"/>
                          <a:pt x="31146" y="1085"/>
                          <a:pt x="31146" y="1085"/>
                        </a:cubicBezTo>
                        <a:cubicBezTo>
                          <a:pt x="31146" y="1085"/>
                          <a:pt x="26650" y="172"/>
                          <a:pt x="19115" y="12"/>
                        </a:cubicBezTo>
                        <a:cubicBezTo>
                          <a:pt x="18737" y="4"/>
                          <a:pt x="18368" y="1"/>
                          <a:pt x="18007"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7458072" y="3532699"/>
                    <a:ext cx="589422" cy="226429"/>
                  </a:xfrm>
                  <a:custGeom>
                    <a:avLst/>
                    <a:gdLst/>
                    <a:ahLst/>
                    <a:cxnLst/>
                    <a:rect l="l" t="t" r="r" b="b"/>
                    <a:pathLst>
                      <a:path w="26393" h="10139" extrusionOk="0">
                        <a:moveTo>
                          <a:pt x="0" y="1"/>
                        </a:moveTo>
                        <a:cubicBezTo>
                          <a:pt x="561" y="2243"/>
                          <a:pt x="2675" y="3776"/>
                          <a:pt x="4857" y="4537"/>
                        </a:cubicBezTo>
                        <a:cubicBezTo>
                          <a:pt x="7035" y="5294"/>
                          <a:pt x="9377" y="5470"/>
                          <a:pt x="11599" y="6103"/>
                        </a:cubicBezTo>
                        <a:cubicBezTo>
                          <a:pt x="11831" y="6171"/>
                          <a:pt x="12080" y="6254"/>
                          <a:pt x="12204" y="6463"/>
                        </a:cubicBezTo>
                        <a:cubicBezTo>
                          <a:pt x="12311" y="6639"/>
                          <a:pt x="12296" y="6868"/>
                          <a:pt x="12272" y="7067"/>
                        </a:cubicBezTo>
                        <a:cubicBezTo>
                          <a:pt x="12180" y="7749"/>
                          <a:pt x="12003" y="8449"/>
                          <a:pt x="12180" y="9122"/>
                        </a:cubicBezTo>
                        <a:cubicBezTo>
                          <a:pt x="12300" y="9578"/>
                          <a:pt x="12672" y="10002"/>
                          <a:pt x="13104" y="10138"/>
                        </a:cubicBezTo>
                        <a:lnTo>
                          <a:pt x="13468" y="1999"/>
                        </a:lnTo>
                        <a:cubicBezTo>
                          <a:pt x="14638" y="4313"/>
                          <a:pt x="15815" y="6635"/>
                          <a:pt x="16984" y="8954"/>
                        </a:cubicBezTo>
                        <a:cubicBezTo>
                          <a:pt x="17075" y="8990"/>
                          <a:pt x="17167" y="9009"/>
                          <a:pt x="17260" y="9009"/>
                        </a:cubicBezTo>
                        <a:cubicBezTo>
                          <a:pt x="17330" y="9009"/>
                          <a:pt x="17401" y="8998"/>
                          <a:pt x="17472" y="8974"/>
                        </a:cubicBezTo>
                        <a:cubicBezTo>
                          <a:pt x="17693" y="8902"/>
                          <a:pt x="17845" y="8713"/>
                          <a:pt x="17989" y="8533"/>
                        </a:cubicBezTo>
                        <a:cubicBezTo>
                          <a:pt x="20483" y="5491"/>
                          <a:pt x="23302" y="2712"/>
                          <a:pt x="26393" y="265"/>
                        </a:cubicBezTo>
                        <a:lnTo>
                          <a:pt x="26393" y="265"/>
                        </a:lnTo>
                        <a:cubicBezTo>
                          <a:pt x="23896" y="925"/>
                          <a:pt x="21265" y="1578"/>
                          <a:pt x="18714" y="1578"/>
                        </a:cubicBezTo>
                        <a:cubicBezTo>
                          <a:pt x="17210" y="1578"/>
                          <a:pt x="15734" y="1351"/>
                          <a:pt x="14329" y="766"/>
                        </a:cubicBezTo>
                        <a:cubicBezTo>
                          <a:pt x="14105" y="674"/>
                          <a:pt x="13873" y="574"/>
                          <a:pt x="13629" y="553"/>
                        </a:cubicBezTo>
                        <a:cubicBezTo>
                          <a:pt x="13608" y="552"/>
                          <a:pt x="13588" y="552"/>
                          <a:pt x="13567" y="552"/>
                        </a:cubicBezTo>
                        <a:cubicBezTo>
                          <a:pt x="13199" y="552"/>
                          <a:pt x="12854" y="751"/>
                          <a:pt x="12512" y="914"/>
                        </a:cubicBezTo>
                        <a:cubicBezTo>
                          <a:pt x="11200" y="1562"/>
                          <a:pt x="9770" y="1787"/>
                          <a:pt x="8305" y="1787"/>
                        </a:cubicBezTo>
                        <a:cubicBezTo>
                          <a:pt x="6685" y="1787"/>
                          <a:pt x="5021" y="1512"/>
                          <a:pt x="3427" y="1230"/>
                        </a:cubicBezTo>
                        <a:cubicBezTo>
                          <a:pt x="2370" y="1042"/>
                          <a:pt x="1250" y="825"/>
                          <a:pt x="433" y="125"/>
                        </a:cubicBezTo>
                        <a:lnTo>
                          <a:pt x="0" y="1"/>
                        </a:lnTo>
                        <a:close/>
                      </a:path>
                    </a:pathLst>
                  </a:custGeom>
                  <a:solidFill>
                    <a:srgbClr val="42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7733546" y="3194738"/>
                    <a:ext cx="23851" cy="346355"/>
                  </a:xfrm>
                  <a:custGeom>
                    <a:avLst/>
                    <a:gdLst/>
                    <a:ahLst/>
                    <a:cxnLst/>
                    <a:rect l="l" t="t" r="r" b="b"/>
                    <a:pathLst>
                      <a:path w="1068" h="15509" extrusionOk="0">
                        <a:moveTo>
                          <a:pt x="772" y="1"/>
                        </a:moveTo>
                        <a:cubicBezTo>
                          <a:pt x="620" y="1"/>
                          <a:pt x="459" y="98"/>
                          <a:pt x="442" y="292"/>
                        </a:cubicBezTo>
                        <a:cubicBezTo>
                          <a:pt x="4" y="5264"/>
                          <a:pt x="0" y="10246"/>
                          <a:pt x="425" y="15218"/>
                        </a:cubicBezTo>
                        <a:cubicBezTo>
                          <a:pt x="441" y="15411"/>
                          <a:pt x="602" y="15508"/>
                          <a:pt x="755" y="15508"/>
                        </a:cubicBezTo>
                        <a:cubicBezTo>
                          <a:pt x="906" y="15508"/>
                          <a:pt x="1050" y="15412"/>
                          <a:pt x="1033" y="15218"/>
                        </a:cubicBezTo>
                        <a:cubicBezTo>
                          <a:pt x="610" y="10246"/>
                          <a:pt x="617" y="5264"/>
                          <a:pt x="1050" y="292"/>
                        </a:cubicBezTo>
                        <a:cubicBezTo>
                          <a:pt x="1068" y="98"/>
                          <a:pt x="924" y="1"/>
                          <a:pt x="772"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7450368" y="3226964"/>
                    <a:ext cx="584531" cy="27000"/>
                  </a:xfrm>
                  <a:custGeom>
                    <a:avLst/>
                    <a:gdLst/>
                    <a:ahLst/>
                    <a:cxnLst/>
                    <a:rect l="l" t="t" r="r" b="b"/>
                    <a:pathLst>
                      <a:path w="26174" h="1209" extrusionOk="0">
                        <a:moveTo>
                          <a:pt x="11519" y="1"/>
                        </a:moveTo>
                        <a:cubicBezTo>
                          <a:pt x="7810" y="1"/>
                          <a:pt x="4100" y="122"/>
                          <a:pt x="393" y="366"/>
                        </a:cubicBezTo>
                        <a:cubicBezTo>
                          <a:pt x="8" y="390"/>
                          <a:pt x="1" y="976"/>
                          <a:pt x="371" y="976"/>
                        </a:cubicBezTo>
                        <a:cubicBezTo>
                          <a:pt x="378" y="976"/>
                          <a:pt x="386" y="976"/>
                          <a:pt x="393" y="975"/>
                        </a:cubicBezTo>
                        <a:cubicBezTo>
                          <a:pt x="4103" y="731"/>
                          <a:pt x="7816" y="610"/>
                          <a:pt x="11529" y="610"/>
                        </a:cubicBezTo>
                        <a:cubicBezTo>
                          <a:pt x="16284" y="610"/>
                          <a:pt x="21037" y="809"/>
                          <a:pt x="25781" y="1207"/>
                        </a:cubicBezTo>
                        <a:cubicBezTo>
                          <a:pt x="25793" y="1208"/>
                          <a:pt x="25804" y="1208"/>
                          <a:pt x="25814" y="1208"/>
                        </a:cubicBezTo>
                        <a:cubicBezTo>
                          <a:pt x="26173" y="1208"/>
                          <a:pt x="26162" y="629"/>
                          <a:pt x="25781" y="599"/>
                        </a:cubicBezTo>
                        <a:cubicBezTo>
                          <a:pt x="21034" y="201"/>
                          <a:pt x="16277" y="1"/>
                          <a:pt x="11519"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7461914" y="3297804"/>
                    <a:ext cx="173032" cy="180558"/>
                  </a:xfrm>
                  <a:custGeom>
                    <a:avLst/>
                    <a:gdLst/>
                    <a:ahLst/>
                    <a:cxnLst/>
                    <a:rect l="l" t="t" r="r" b="b"/>
                    <a:pathLst>
                      <a:path w="7748" h="8085" extrusionOk="0">
                        <a:moveTo>
                          <a:pt x="378" y="1"/>
                        </a:moveTo>
                        <a:cubicBezTo>
                          <a:pt x="0" y="1"/>
                          <a:pt x="5" y="594"/>
                          <a:pt x="392" y="610"/>
                        </a:cubicBezTo>
                        <a:cubicBezTo>
                          <a:pt x="2621" y="697"/>
                          <a:pt x="4848" y="785"/>
                          <a:pt x="7080" y="872"/>
                        </a:cubicBezTo>
                        <a:lnTo>
                          <a:pt x="7080" y="872"/>
                        </a:lnTo>
                        <a:cubicBezTo>
                          <a:pt x="6910" y="2163"/>
                          <a:pt x="6742" y="3451"/>
                          <a:pt x="6575" y="4737"/>
                        </a:cubicBezTo>
                        <a:cubicBezTo>
                          <a:pt x="6370" y="6299"/>
                          <a:pt x="5225" y="6712"/>
                          <a:pt x="3996" y="7508"/>
                        </a:cubicBezTo>
                        <a:cubicBezTo>
                          <a:pt x="3722" y="7686"/>
                          <a:pt x="3889" y="8084"/>
                          <a:pt x="4145" y="8084"/>
                        </a:cubicBezTo>
                        <a:cubicBezTo>
                          <a:pt x="4196" y="8084"/>
                          <a:pt x="4250" y="8069"/>
                          <a:pt x="4304" y="8033"/>
                        </a:cubicBezTo>
                        <a:cubicBezTo>
                          <a:pt x="5085" y="7529"/>
                          <a:pt x="6586" y="6943"/>
                          <a:pt x="7002" y="6123"/>
                        </a:cubicBezTo>
                        <a:cubicBezTo>
                          <a:pt x="7327" y="5487"/>
                          <a:pt x="7235" y="4337"/>
                          <a:pt x="7327" y="3628"/>
                        </a:cubicBezTo>
                        <a:cubicBezTo>
                          <a:pt x="7464" y="2612"/>
                          <a:pt x="7595" y="1595"/>
                          <a:pt x="7728" y="577"/>
                        </a:cubicBezTo>
                        <a:cubicBezTo>
                          <a:pt x="7747" y="413"/>
                          <a:pt x="7571" y="281"/>
                          <a:pt x="7423" y="274"/>
                        </a:cubicBezTo>
                        <a:cubicBezTo>
                          <a:pt x="5077" y="182"/>
                          <a:pt x="2735" y="89"/>
                          <a:pt x="392" y="1"/>
                        </a:cubicBezTo>
                        <a:cubicBezTo>
                          <a:pt x="388" y="1"/>
                          <a:pt x="383" y="1"/>
                          <a:pt x="378"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7452065" y="3301288"/>
                    <a:ext cx="25504" cy="126402"/>
                  </a:xfrm>
                  <a:custGeom>
                    <a:avLst/>
                    <a:gdLst/>
                    <a:ahLst/>
                    <a:cxnLst/>
                    <a:rect l="l" t="t" r="r" b="b"/>
                    <a:pathLst>
                      <a:path w="1142" h="5660" extrusionOk="0">
                        <a:moveTo>
                          <a:pt x="849" y="0"/>
                        </a:moveTo>
                        <a:cubicBezTo>
                          <a:pt x="697" y="0"/>
                          <a:pt x="534" y="97"/>
                          <a:pt x="513" y="290"/>
                        </a:cubicBezTo>
                        <a:cubicBezTo>
                          <a:pt x="349" y="1983"/>
                          <a:pt x="185" y="3677"/>
                          <a:pt x="21" y="5370"/>
                        </a:cubicBezTo>
                        <a:cubicBezTo>
                          <a:pt x="1" y="5564"/>
                          <a:pt x="142" y="5660"/>
                          <a:pt x="294" y="5660"/>
                        </a:cubicBezTo>
                        <a:cubicBezTo>
                          <a:pt x="447" y="5660"/>
                          <a:pt x="609" y="5563"/>
                          <a:pt x="630" y="5370"/>
                        </a:cubicBezTo>
                        <a:cubicBezTo>
                          <a:pt x="794" y="3677"/>
                          <a:pt x="957" y="1983"/>
                          <a:pt x="1122" y="290"/>
                        </a:cubicBezTo>
                        <a:cubicBezTo>
                          <a:pt x="1142" y="96"/>
                          <a:pt x="1001" y="0"/>
                          <a:pt x="849"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7452110" y="3416234"/>
                    <a:ext cx="102819" cy="64764"/>
                  </a:xfrm>
                  <a:custGeom>
                    <a:avLst/>
                    <a:gdLst/>
                    <a:ahLst/>
                    <a:cxnLst/>
                    <a:rect l="l" t="t" r="r" b="b"/>
                    <a:pathLst>
                      <a:path w="4604" h="2900" extrusionOk="0">
                        <a:moveTo>
                          <a:pt x="426" y="0"/>
                        </a:moveTo>
                        <a:cubicBezTo>
                          <a:pt x="171" y="0"/>
                          <a:pt x="0" y="399"/>
                          <a:pt x="275" y="580"/>
                        </a:cubicBezTo>
                        <a:cubicBezTo>
                          <a:pt x="1493" y="1385"/>
                          <a:pt x="2733" y="2141"/>
                          <a:pt x="4002" y="2858"/>
                        </a:cubicBezTo>
                        <a:cubicBezTo>
                          <a:pt x="4054" y="2887"/>
                          <a:pt x="4106" y="2900"/>
                          <a:pt x="4154" y="2900"/>
                        </a:cubicBezTo>
                        <a:cubicBezTo>
                          <a:pt x="4425" y="2900"/>
                          <a:pt x="4603" y="2496"/>
                          <a:pt x="4311" y="2333"/>
                        </a:cubicBezTo>
                        <a:cubicBezTo>
                          <a:pt x="3042" y="1616"/>
                          <a:pt x="1796" y="856"/>
                          <a:pt x="584" y="51"/>
                        </a:cubicBezTo>
                        <a:cubicBezTo>
                          <a:pt x="530" y="16"/>
                          <a:pt x="476" y="0"/>
                          <a:pt x="426"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7842462" y="3314843"/>
                    <a:ext cx="24633" cy="138171"/>
                  </a:xfrm>
                  <a:custGeom>
                    <a:avLst/>
                    <a:gdLst/>
                    <a:ahLst/>
                    <a:cxnLst/>
                    <a:rect l="l" t="t" r="r" b="b"/>
                    <a:pathLst>
                      <a:path w="1103" h="6187" extrusionOk="0">
                        <a:moveTo>
                          <a:pt x="302" y="1"/>
                        </a:moveTo>
                        <a:cubicBezTo>
                          <a:pt x="150" y="1"/>
                          <a:pt x="0" y="99"/>
                          <a:pt x="4" y="295"/>
                        </a:cubicBezTo>
                        <a:cubicBezTo>
                          <a:pt x="48" y="2197"/>
                          <a:pt x="209" y="4083"/>
                          <a:pt x="481" y="5964"/>
                        </a:cubicBezTo>
                        <a:cubicBezTo>
                          <a:pt x="503" y="6119"/>
                          <a:pt x="611" y="6186"/>
                          <a:pt x="728" y="6186"/>
                        </a:cubicBezTo>
                        <a:cubicBezTo>
                          <a:pt x="905" y="6186"/>
                          <a:pt x="1103" y="6035"/>
                          <a:pt x="1070" y="5805"/>
                        </a:cubicBezTo>
                        <a:cubicBezTo>
                          <a:pt x="805" y="3974"/>
                          <a:pt x="657" y="2141"/>
                          <a:pt x="613" y="295"/>
                        </a:cubicBezTo>
                        <a:cubicBezTo>
                          <a:pt x="609" y="99"/>
                          <a:pt x="455" y="1"/>
                          <a:pt x="302"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7851663" y="3440733"/>
                    <a:ext cx="104471" cy="44040"/>
                  </a:xfrm>
                  <a:custGeom>
                    <a:avLst/>
                    <a:gdLst/>
                    <a:ahLst/>
                    <a:cxnLst/>
                    <a:rect l="l" t="t" r="r" b="b"/>
                    <a:pathLst>
                      <a:path w="4678" h="1972" extrusionOk="0">
                        <a:moveTo>
                          <a:pt x="392" y="1"/>
                        </a:moveTo>
                        <a:cubicBezTo>
                          <a:pt x="99" y="1"/>
                          <a:pt x="0" y="492"/>
                          <a:pt x="333" y="608"/>
                        </a:cubicBezTo>
                        <a:cubicBezTo>
                          <a:pt x="1618" y="1057"/>
                          <a:pt x="2899" y="1504"/>
                          <a:pt x="4185" y="1953"/>
                        </a:cubicBezTo>
                        <a:cubicBezTo>
                          <a:pt x="4221" y="1965"/>
                          <a:pt x="4254" y="1971"/>
                          <a:pt x="4286" y="1971"/>
                        </a:cubicBezTo>
                        <a:cubicBezTo>
                          <a:pt x="4579" y="1971"/>
                          <a:pt x="4678" y="1480"/>
                          <a:pt x="4345" y="1364"/>
                        </a:cubicBezTo>
                        <a:cubicBezTo>
                          <a:pt x="3064" y="916"/>
                          <a:pt x="1778" y="468"/>
                          <a:pt x="493" y="19"/>
                        </a:cubicBezTo>
                        <a:cubicBezTo>
                          <a:pt x="458" y="6"/>
                          <a:pt x="424" y="1"/>
                          <a:pt x="392"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7939676" y="3420053"/>
                    <a:ext cx="101568" cy="65055"/>
                  </a:xfrm>
                  <a:custGeom>
                    <a:avLst/>
                    <a:gdLst/>
                    <a:ahLst/>
                    <a:cxnLst/>
                    <a:rect l="l" t="t" r="r" b="b"/>
                    <a:pathLst>
                      <a:path w="4548" h="2913" extrusionOk="0">
                        <a:moveTo>
                          <a:pt x="4108" y="0"/>
                        </a:moveTo>
                        <a:cubicBezTo>
                          <a:pt x="4059" y="0"/>
                          <a:pt x="4008" y="14"/>
                          <a:pt x="3955" y="44"/>
                        </a:cubicBezTo>
                        <a:cubicBezTo>
                          <a:pt x="2714" y="785"/>
                          <a:pt x="1488" y="1550"/>
                          <a:pt x="276" y="2334"/>
                        </a:cubicBezTo>
                        <a:cubicBezTo>
                          <a:pt x="0" y="2512"/>
                          <a:pt x="170" y="2912"/>
                          <a:pt x="425" y="2912"/>
                        </a:cubicBezTo>
                        <a:cubicBezTo>
                          <a:pt x="474" y="2912"/>
                          <a:pt x="527" y="2897"/>
                          <a:pt x="580" y="2863"/>
                        </a:cubicBezTo>
                        <a:cubicBezTo>
                          <a:pt x="1793" y="2074"/>
                          <a:pt x="3022" y="1310"/>
                          <a:pt x="4263" y="573"/>
                        </a:cubicBezTo>
                        <a:cubicBezTo>
                          <a:pt x="4548" y="404"/>
                          <a:pt x="4374" y="0"/>
                          <a:pt x="4108"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7990103" y="3308300"/>
                    <a:ext cx="42700" cy="128524"/>
                  </a:xfrm>
                  <a:custGeom>
                    <a:avLst/>
                    <a:gdLst/>
                    <a:ahLst/>
                    <a:cxnLst/>
                    <a:rect l="l" t="t" r="r" b="b"/>
                    <a:pathLst>
                      <a:path w="1912" h="5755" extrusionOk="0">
                        <a:moveTo>
                          <a:pt x="369" y="0"/>
                        </a:moveTo>
                        <a:cubicBezTo>
                          <a:pt x="185" y="0"/>
                          <a:pt x="1" y="147"/>
                          <a:pt x="76" y="372"/>
                        </a:cubicBezTo>
                        <a:cubicBezTo>
                          <a:pt x="632" y="2062"/>
                          <a:pt x="1037" y="3775"/>
                          <a:pt x="1289" y="5533"/>
                        </a:cubicBezTo>
                        <a:cubicBezTo>
                          <a:pt x="1311" y="5688"/>
                          <a:pt x="1418" y="5755"/>
                          <a:pt x="1535" y="5755"/>
                        </a:cubicBezTo>
                        <a:cubicBezTo>
                          <a:pt x="1712" y="5755"/>
                          <a:pt x="1911" y="5603"/>
                          <a:pt x="1878" y="5372"/>
                        </a:cubicBezTo>
                        <a:cubicBezTo>
                          <a:pt x="1625" y="3615"/>
                          <a:pt x="1220" y="1898"/>
                          <a:pt x="660" y="212"/>
                        </a:cubicBezTo>
                        <a:cubicBezTo>
                          <a:pt x="612" y="64"/>
                          <a:pt x="491" y="0"/>
                          <a:pt x="369"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7845142" y="3300997"/>
                    <a:ext cx="154876" cy="22801"/>
                  </a:xfrm>
                  <a:custGeom>
                    <a:avLst/>
                    <a:gdLst/>
                    <a:ahLst/>
                    <a:cxnLst/>
                    <a:rect l="l" t="t" r="r" b="b"/>
                    <a:pathLst>
                      <a:path w="6935" h="1021" extrusionOk="0">
                        <a:moveTo>
                          <a:pt x="5559" y="1"/>
                        </a:moveTo>
                        <a:cubicBezTo>
                          <a:pt x="4851" y="1"/>
                          <a:pt x="4145" y="36"/>
                          <a:pt x="3435" y="118"/>
                        </a:cubicBezTo>
                        <a:cubicBezTo>
                          <a:pt x="2552" y="219"/>
                          <a:pt x="1692" y="410"/>
                          <a:pt x="806" y="410"/>
                        </a:cubicBezTo>
                        <a:cubicBezTo>
                          <a:pt x="669" y="410"/>
                          <a:pt x="532" y="405"/>
                          <a:pt x="393" y="395"/>
                        </a:cubicBezTo>
                        <a:cubicBezTo>
                          <a:pt x="384" y="394"/>
                          <a:pt x="375" y="394"/>
                          <a:pt x="367" y="394"/>
                        </a:cubicBezTo>
                        <a:cubicBezTo>
                          <a:pt x="1" y="394"/>
                          <a:pt x="13" y="976"/>
                          <a:pt x="393" y="1003"/>
                        </a:cubicBezTo>
                        <a:cubicBezTo>
                          <a:pt x="542" y="1015"/>
                          <a:pt x="689" y="1020"/>
                          <a:pt x="835" y="1020"/>
                        </a:cubicBezTo>
                        <a:cubicBezTo>
                          <a:pt x="1647" y="1020"/>
                          <a:pt x="2422" y="860"/>
                          <a:pt x="3239" y="755"/>
                        </a:cubicBezTo>
                        <a:cubicBezTo>
                          <a:pt x="4028" y="655"/>
                          <a:pt x="4811" y="610"/>
                          <a:pt x="5600" y="610"/>
                        </a:cubicBezTo>
                        <a:cubicBezTo>
                          <a:pt x="5914" y="610"/>
                          <a:pt x="6228" y="617"/>
                          <a:pt x="6543" y="630"/>
                        </a:cubicBezTo>
                        <a:cubicBezTo>
                          <a:pt x="6548" y="631"/>
                          <a:pt x="6553" y="631"/>
                          <a:pt x="6558" y="631"/>
                        </a:cubicBezTo>
                        <a:cubicBezTo>
                          <a:pt x="6935" y="631"/>
                          <a:pt x="6926" y="38"/>
                          <a:pt x="6543" y="22"/>
                        </a:cubicBezTo>
                        <a:cubicBezTo>
                          <a:pt x="6214" y="8"/>
                          <a:pt x="5886" y="1"/>
                          <a:pt x="5559"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7461824" y="3329650"/>
                    <a:ext cx="153625" cy="17084"/>
                  </a:xfrm>
                  <a:custGeom>
                    <a:avLst/>
                    <a:gdLst/>
                    <a:ahLst/>
                    <a:cxnLst/>
                    <a:rect l="l" t="t" r="r" b="b"/>
                    <a:pathLst>
                      <a:path w="6879" h="765" extrusionOk="0">
                        <a:moveTo>
                          <a:pt x="377" y="1"/>
                        </a:moveTo>
                        <a:cubicBezTo>
                          <a:pt x="1" y="1"/>
                          <a:pt x="6" y="593"/>
                          <a:pt x="393" y="609"/>
                        </a:cubicBezTo>
                        <a:cubicBezTo>
                          <a:pt x="2423" y="681"/>
                          <a:pt x="4452" y="733"/>
                          <a:pt x="6487" y="765"/>
                        </a:cubicBezTo>
                        <a:cubicBezTo>
                          <a:pt x="6488" y="765"/>
                          <a:pt x="6490" y="765"/>
                          <a:pt x="6491" y="765"/>
                        </a:cubicBezTo>
                        <a:cubicBezTo>
                          <a:pt x="6879" y="765"/>
                          <a:pt x="6877" y="160"/>
                          <a:pt x="6487" y="153"/>
                        </a:cubicBezTo>
                        <a:cubicBezTo>
                          <a:pt x="4452" y="125"/>
                          <a:pt x="2423" y="73"/>
                          <a:pt x="393" y="1"/>
                        </a:cubicBezTo>
                        <a:cubicBezTo>
                          <a:pt x="387" y="1"/>
                          <a:pt x="382" y="1"/>
                          <a:pt x="377"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7844963" y="3325898"/>
                    <a:ext cx="159677" cy="25035"/>
                  </a:xfrm>
                  <a:custGeom>
                    <a:avLst/>
                    <a:gdLst/>
                    <a:ahLst/>
                    <a:cxnLst/>
                    <a:rect l="l" t="t" r="r" b="b"/>
                    <a:pathLst>
                      <a:path w="7150" h="1121" extrusionOk="0">
                        <a:moveTo>
                          <a:pt x="5770" y="1"/>
                        </a:moveTo>
                        <a:cubicBezTo>
                          <a:pt x="4081" y="1"/>
                          <a:pt x="2438" y="508"/>
                          <a:pt x="737" y="508"/>
                        </a:cubicBezTo>
                        <a:cubicBezTo>
                          <a:pt x="623" y="508"/>
                          <a:pt x="508" y="505"/>
                          <a:pt x="393" y="500"/>
                        </a:cubicBezTo>
                        <a:cubicBezTo>
                          <a:pt x="388" y="500"/>
                          <a:pt x="383" y="500"/>
                          <a:pt x="378" y="500"/>
                        </a:cubicBezTo>
                        <a:cubicBezTo>
                          <a:pt x="1" y="500"/>
                          <a:pt x="5" y="1097"/>
                          <a:pt x="393" y="1113"/>
                        </a:cubicBezTo>
                        <a:cubicBezTo>
                          <a:pt x="499" y="1118"/>
                          <a:pt x="605" y="1120"/>
                          <a:pt x="711" y="1120"/>
                        </a:cubicBezTo>
                        <a:cubicBezTo>
                          <a:pt x="2383" y="1120"/>
                          <a:pt x="4016" y="595"/>
                          <a:pt x="5677" y="595"/>
                        </a:cubicBezTo>
                        <a:cubicBezTo>
                          <a:pt x="5989" y="595"/>
                          <a:pt x="6301" y="613"/>
                          <a:pt x="6614" y="657"/>
                        </a:cubicBezTo>
                        <a:cubicBezTo>
                          <a:pt x="6632" y="660"/>
                          <a:pt x="6649" y="661"/>
                          <a:pt x="6665" y="661"/>
                        </a:cubicBezTo>
                        <a:cubicBezTo>
                          <a:pt x="7013" y="661"/>
                          <a:pt x="7149" y="122"/>
                          <a:pt x="6779" y="68"/>
                        </a:cubicBezTo>
                        <a:cubicBezTo>
                          <a:pt x="6440" y="21"/>
                          <a:pt x="6104" y="1"/>
                          <a:pt x="5770"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7291404" y="3595677"/>
                    <a:ext cx="504848" cy="182189"/>
                  </a:xfrm>
                  <a:custGeom>
                    <a:avLst/>
                    <a:gdLst/>
                    <a:ahLst/>
                    <a:cxnLst/>
                    <a:rect l="l" t="t" r="r" b="b"/>
                    <a:pathLst>
                      <a:path w="22606" h="8158" extrusionOk="0">
                        <a:moveTo>
                          <a:pt x="848" y="1"/>
                        </a:moveTo>
                        <a:cubicBezTo>
                          <a:pt x="714" y="1"/>
                          <a:pt x="593" y="90"/>
                          <a:pt x="553" y="224"/>
                        </a:cubicBezTo>
                        <a:cubicBezTo>
                          <a:pt x="320" y="969"/>
                          <a:pt x="268" y="1577"/>
                          <a:pt x="268" y="2350"/>
                        </a:cubicBezTo>
                        <a:cubicBezTo>
                          <a:pt x="268" y="3015"/>
                          <a:pt x="124" y="3439"/>
                          <a:pt x="24" y="4040"/>
                        </a:cubicBezTo>
                        <a:cubicBezTo>
                          <a:pt x="0" y="4188"/>
                          <a:pt x="61" y="4388"/>
                          <a:pt x="236" y="4416"/>
                        </a:cubicBezTo>
                        <a:cubicBezTo>
                          <a:pt x="3703" y="4944"/>
                          <a:pt x="7175" y="5473"/>
                          <a:pt x="10642" y="6001"/>
                        </a:cubicBezTo>
                        <a:cubicBezTo>
                          <a:pt x="14029" y="6522"/>
                          <a:pt x="17496" y="6875"/>
                          <a:pt x="20704" y="8143"/>
                        </a:cubicBezTo>
                        <a:cubicBezTo>
                          <a:pt x="20729" y="8153"/>
                          <a:pt x="20756" y="8157"/>
                          <a:pt x="20784" y="8157"/>
                        </a:cubicBezTo>
                        <a:cubicBezTo>
                          <a:pt x="20916" y="8157"/>
                          <a:pt x="21056" y="8054"/>
                          <a:pt x="21080" y="7932"/>
                        </a:cubicBezTo>
                        <a:cubicBezTo>
                          <a:pt x="21164" y="7479"/>
                          <a:pt x="21273" y="7082"/>
                          <a:pt x="21428" y="6650"/>
                        </a:cubicBezTo>
                        <a:cubicBezTo>
                          <a:pt x="21441" y="6614"/>
                          <a:pt x="21445" y="6578"/>
                          <a:pt x="21445" y="6546"/>
                        </a:cubicBezTo>
                        <a:cubicBezTo>
                          <a:pt x="22605" y="4368"/>
                          <a:pt x="15783" y="3070"/>
                          <a:pt x="14758" y="2858"/>
                        </a:cubicBezTo>
                        <a:cubicBezTo>
                          <a:pt x="10134" y="1897"/>
                          <a:pt x="5514" y="1200"/>
                          <a:pt x="929" y="12"/>
                        </a:cubicBezTo>
                        <a:cubicBezTo>
                          <a:pt x="902" y="4"/>
                          <a:pt x="875" y="1"/>
                          <a:pt x="848"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7819750" y="3563473"/>
                    <a:ext cx="470434" cy="215464"/>
                  </a:xfrm>
                  <a:custGeom>
                    <a:avLst/>
                    <a:gdLst/>
                    <a:ahLst/>
                    <a:cxnLst/>
                    <a:rect l="l" t="t" r="r" b="b"/>
                    <a:pathLst>
                      <a:path w="21065" h="9648" extrusionOk="0">
                        <a:moveTo>
                          <a:pt x="19425" y="0"/>
                        </a:moveTo>
                        <a:cubicBezTo>
                          <a:pt x="19399" y="0"/>
                          <a:pt x="19372" y="4"/>
                          <a:pt x="19346" y="12"/>
                        </a:cubicBezTo>
                        <a:cubicBezTo>
                          <a:pt x="12952" y="2086"/>
                          <a:pt x="6594" y="4257"/>
                          <a:pt x="269" y="6526"/>
                        </a:cubicBezTo>
                        <a:cubicBezTo>
                          <a:pt x="121" y="6582"/>
                          <a:pt x="0" y="6735"/>
                          <a:pt x="56" y="6903"/>
                        </a:cubicBezTo>
                        <a:cubicBezTo>
                          <a:pt x="329" y="7748"/>
                          <a:pt x="597" y="8592"/>
                          <a:pt x="869" y="9437"/>
                        </a:cubicBezTo>
                        <a:cubicBezTo>
                          <a:pt x="916" y="9583"/>
                          <a:pt x="1038" y="9647"/>
                          <a:pt x="1160" y="9647"/>
                        </a:cubicBezTo>
                        <a:cubicBezTo>
                          <a:pt x="1305" y="9647"/>
                          <a:pt x="1450" y="9557"/>
                          <a:pt x="1470" y="9409"/>
                        </a:cubicBezTo>
                        <a:cubicBezTo>
                          <a:pt x="7952" y="7996"/>
                          <a:pt x="14390" y="6402"/>
                          <a:pt x="20784" y="4632"/>
                        </a:cubicBezTo>
                        <a:cubicBezTo>
                          <a:pt x="20880" y="4608"/>
                          <a:pt x="20976" y="4525"/>
                          <a:pt x="20996" y="4420"/>
                        </a:cubicBezTo>
                        <a:cubicBezTo>
                          <a:pt x="21064" y="4072"/>
                          <a:pt x="21004" y="3896"/>
                          <a:pt x="20815" y="3596"/>
                        </a:cubicBezTo>
                        <a:cubicBezTo>
                          <a:pt x="20436" y="2984"/>
                          <a:pt x="20159" y="3276"/>
                          <a:pt x="20235" y="2354"/>
                        </a:cubicBezTo>
                        <a:cubicBezTo>
                          <a:pt x="20299" y="1618"/>
                          <a:pt x="20135" y="1313"/>
                          <a:pt x="19479" y="1081"/>
                        </a:cubicBezTo>
                        <a:cubicBezTo>
                          <a:pt x="19559" y="849"/>
                          <a:pt x="19638" y="621"/>
                          <a:pt x="19723" y="389"/>
                        </a:cubicBezTo>
                        <a:cubicBezTo>
                          <a:pt x="19790" y="199"/>
                          <a:pt x="19613" y="0"/>
                          <a:pt x="19425"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7442149" y="3666360"/>
                    <a:ext cx="296107" cy="74122"/>
                  </a:xfrm>
                  <a:custGeom>
                    <a:avLst/>
                    <a:gdLst/>
                    <a:ahLst/>
                    <a:cxnLst/>
                    <a:rect l="l" t="t" r="r" b="b"/>
                    <a:pathLst>
                      <a:path w="13259" h="3319" extrusionOk="0">
                        <a:moveTo>
                          <a:pt x="438" y="0"/>
                        </a:moveTo>
                        <a:cubicBezTo>
                          <a:pt x="116" y="0"/>
                          <a:pt x="0" y="513"/>
                          <a:pt x="353" y="598"/>
                        </a:cubicBezTo>
                        <a:cubicBezTo>
                          <a:pt x="4461" y="1596"/>
                          <a:pt x="8584" y="2500"/>
                          <a:pt x="12732" y="3313"/>
                        </a:cubicBezTo>
                        <a:cubicBezTo>
                          <a:pt x="12755" y="3317"/>
                          <a:pt x="12776" y="3319"/>
                          <a:pt x="12797" y="3319"/>
                        </a:cubicBezTo>
                        <a:cubicBezTo>
                          <a:pt x="13134" y="3319"/>
                          <a:pt x="13259" y="2796"/>
                          <a:pt x="12893" y="2725"/>
                        </a:cubicBezTo>
                        <a:cubicBezTo>
                          <a:pt x="8748" y="1912"/>
                          <a:pt x="4620" y="1007"/>
                          <a:pt x="517" y="10"/>
                        </a:cubicBezTo>
                        <a:cubicBezTo>
                          <a:pt x="490" y="3"/>
                          <a:pt x="463" y="0"/>
                          <a:pt x="438"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7851261" y="3681971"/>
                    <a:ext cx="155010" cy="53196"/>
                  </a:xfrm>
                  <a:custGeom>
                    <a:avLst/>
                    <a:gdLst/>
                    <a:ahLst/>
                    <a:cxnLst/>
                    <a:rect l="l" t="t" r="r" b="b"/>
                    <a:pathLst>
                      <a:path w="6941" h="2382" extrusionOk="0">
                        <a:moveTo>
                          <a:pt x="6510" y="1"/>
                        </a:moveTo>
                        <a:cubicBezTo>
                          <a:pt x="6484" y="1"/>
                          <a:pt x="6457" y="4"/>
                          <a:pt x="6428" y="12"/>
                        </a:cubicBezTo>
                        <a:cubicBezTo>
                          <a:pt x="4379" y="540"/>
                          <a:pt x="2348" y="1128"/>
                          <a:pt x="335" y="1777"/>
                        </a:cubicBezTo>
                        <a:cubicBezTo>
                          <a:pt x="0" y="1886"/>
                          <a:pt x="99" y="2382"/>
                          <a:pt x="401" y="2382"/>
                        </a:cubicBezTo>
                        <a:cubicBezTo>
                          <a:pt x="432" y="2382"/>
                          <a:pt x="464" y="2377"/>
                          <a:pt x="499" y="2366"/>
                        </a:cubicBezTo>
                        <a:cubicBezTo>
                          <a:pt x="2513" y="1713"/>
                          <a:pt x="4539" y="1128"/>
                          <a:pt x="6589" y="600"/>
                        </a:cubicBezTo>
                        <a:cubicBezTo>
                          <a:pt x="6941" y="511"/>
                          <a:pt x="6830" y="1"/>
                          <a:pt x="6510"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8063868" y="3615933"/>
                    <a:ext cx="189134" cy="55898"/>
                  </a:xfrm>
                  <a:custGeom>
                    <a:avLst/>
                    <a:gdLst/>
                    <a:ahLst/>
                    <a:cxnLst/>
                    <a:rect l="l" t="t" r="r" b="b"/>
                    <a:pathLst>
                      <a:path w="8469" h="2503" extrusionOk="0">
                        <a:moveTo>
                          <a:pt x="8031" y="0"/>
                        </a:moveTo>
                        <a:cubicBezTo>
                          <a:pt x="8006" y="0"/>
                          <a:pt x="7979" y="3"/>
                          <a:pt x="7951" y="10"/>
                        </a:cubicBezTo>
                        <a:cubicBezTo>
                          <a:pt x="5421" y="642"/>
                          <a:pt x="2886" y="1274"/>
                          <a:pt x="352" y="1908"/>
                        </a:cubicBezTo>
                        <a:cubicBezTo>
                          <a:pt x="0" y="1992"/>
                          <a:pt x="115" y="2502"/>
                          <a:pt x="434" y="2502"/>
                        </a:cubicBezTo>
                        <a:cubicBezTo>
                          <a:pt x="460" y="2502"/>
                          <a:pt x="487" y="2499"/>
                          <a:pt x="516" y="2492"/>
                        </a:cubicBezTo>
                        <a:cubicBezTo>
                          <a:pt x="3051" y="1864"/>
                          <a:pt x="5581" y="1230"/>
                          <a:pt x="8115" y="598"/>
                        </a:cubicBezTo>
                        <a:cubicBezTo>
                          <a:pt x="8468" y="509"/>
                          <a:pt x="8356" y="0"/>
                          <a:pt x="8031"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8336013" y="4627224"/>
                    <a:ext cx="160794" cy="148109"/>
                  </a:xfrm>
                  <a:custGeom>
                    <a:avLst/>
                    <a:gdLst/>
                    <a:ahLst/>
                    <a:cxnLst/>
                    <a:rect l="l" t="t" r="r" b="b"/>
                    <a:pathLst>
                      <a:path w="7200" h="6632" extrusionOk="0">
                        <a:moveTo>
                          <a:pt x="3094" y="1"/>
                        </a:moveTo>
                        <a:cubicBezTo>
                          <a:pt x="2659" y="1"/>
                          <a:pt x="2176" y="87"/>
                          <a:pt x="1715" y="350"/>
                        </a:cubicBezTo>
                        <a:cubicBezTo>
                          <a:pt x="381" y="1110"/>
                          <a:pt x="1" y="1302"/>
                          <a:pt x="117" y="1379"/>
                        </a:cubicBezTo>
                        <a:cubicBezTo>
                          <a:pt x="229" y="1455"/>
                          <a:pt x="2743" y="5759"/>
                          <a:pt x="2743" y="5759"/>
                        </a:cubicBezTo>
                        <a:lnTo>
                          <a:pt x="7200" y="6631"/>
                        </a:lnTo>
                        <a:lnTo>
                          <a:pt x="7200" y="6479"/>
                        </a:lnTo>
                        <a:cubicBezTo>
                          <a:pt x="7200" y="6479"/>
                          <a:pt x="5714" y="4461"/>
                          <a:pt x="5334" y="3432"/>
                        </a:cubicBezTo>
                        <a:cubicBezTo>
                          <a:pt x="4953" y="2407"/>
                          <a:pt x="4569" y="309"/>
                          <a:pt x="4569" y="309"/>
                        </a:cubicBezTo>
                        <a:cubicBezTo>
                          <a:pt x="4569" y="309"/>
                          <a:pt x="3917" y="1"/>
                          <a:pt x="3094"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8364442" y="4654649"/>
                    <a:ext cx="156060" cy="164881"/>
                  </a:xfrm>
                  <a:custGeom>
                    <a:avLst/>
                    <a:gdLst/>
                    <a:ahLst/>
                    <a:cxnLst/>
                    <a:rect l="l" t="t" r="r" b="b"/>
                    <a:pathLst>
                      <a:path w="6988" h="7383" extrusionOk="0">
                        <a:moveTo>
                          <a:pt x="912" y="1"/>
                        </a:moveTo>
                        <a:cubicBezTo>
                          <a:pt x="857" y="1"/>
                          <a:pt x="802" y="6"/>
                          <a:pt x="746" y="18"/>
                        </a:cubicBezTo>
                        <a:cubicBezTo>
                          <a:pt x="330" y="107"/>
                          <a:pt x="58" y="543"/>
                          <a:pt x="29" y="968"/>
                        </a:cubicBezTo>
                        <a:cubicBezTo>
                          <a:pt x="1" y="1391"/>
                          <a:pt x="25" y="1904"/>
                          <a:pt x="337" y="2193"/>
                        </a:cubicBezTo>
                        <a:cubicBezTo>
                          <a:pt x="650" y="2481"/>
                          <a:pt x="1126" y="3882"/>
                          <a:pt x="1274" y="4350"/>
                        </a:cubicBezTo>
                        <a:cubicBezTo>
                          <a:pt x="1846" y="6147"/>
                          <a:pt x="3716" y="7383"/>
                          <a:pt x="5571" y="7383"/>
                        </a:cubicBezTo>
                        <a:cubicBezTo>
                          <a:pt x="6052" y="7383"/>
                          <a:pt x="6532" y="7299"/>
                          <a:pt x="6988" y="7121"/>
                        </a:cubicBezTo>
                        <a:cubicBezTo>
                          <a:pt x="6631" y="6020"/>
                          <a:pt x="5855" y="5111"/>
                          <a:pt x="5094" y="4235"/>
                        </a:cubicBezTo>
                        <a:cubicBezTo>
                          <a:pt x="4093" y="3077"/>
                          <a:pt x="3088" y="1920"/>
                          <a:pt x="2087" y="763"/>
                        </a:cubicBezTo>
                        <a:cubicBezTo>
                          <a:pt x="1772" y="398"/>
                          <a:pt x="1371" y="1"/>
                          <a:pt x="912" y="1"/>
                        </a:cubicBezTo>
                        <a:close/>
                      </a:path>
                    </a:pathLst>
                  </a:custGeom>
                  <a:solidFill>
                    <a:srgbClr val="453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7498383" y="4587360"/>
                    <a:ext cx="178593" cy="227055"/>
                  </a:xfrm>
                  <a:custGeom>
                    <a:avLst/>
                    <a:gdLst/>
                    <a:ahLst/>
                    <a:cxnLst/>
                    <a:rect l="l" t="t" r="r" b="b"/>
                    <a:pathLst>
                      <a:path w="7997" h="10167" extrusionOk="0">
                        <a:moveTo>
                          <a:pt x="1446" y="1"/>
                        </a:moveTo>
                        <a:cubicBezTo>
                          <a:pt x="1446" y="1"/>
                          <a:pt x="2363" y="5258"/>
                          <a:pt x="2054" y="7007"/>
                        </a:cubicBezTo>
                        <a:cubicBezTo>
                          <a:pt x="1751" y="8761"/>
                          <a:pt x="1" y="9902"/>
                          <a:pt x="1" y="9902"/>
                        </a:cubicBezTo>
                        <a:cubicBezTo>
                          <a:pt x="1" y="9902"/>
                          <a:pt x="741" y="10166"/>
                          <a:pt x="2576" y="10166"/>
                        </a:cubicBezTo>
                        <a:cubicBezTo>
                          <a:pt x="2942" y="10166"/>
                          <a:pt x="3352" y="10156"/>
                          <a:pt x="3808" y="10130"/>
                        </a:cubicBezTo>
                        <a:cubicBezTo>
                          <a:pt x="6551" y="9978"/>
                          <a:pt x="6399" y="6246"/>
                          <a:pt x="6627" y="5942"/>
                        </a:cubicBezTo>
                        <a:cubicBezTo>
                          <a:pt x="6855" y="5638"/>
                          <a:pt x="7997" y="152"/>
                          <a:pt x="7997" y="152"/>
                        </a:cubicBezTo>
                        <a:lnTo>
                          <a:pt x="1446" y="1"/>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7271461" y="2039736"/>
                    <a:ext cx="150320" cy="118340"/>
                  </a:xfrm>
                  <a:custGeom>
                    <a:avLst/>
                    <a:gdLst/>
                    <a:ahLst/>
                    <a:cxnLst/>
                    <a:rect l="l" t="t" r="r" b="b"/>
                    <a:pathLst>
                      <a:path w="6731" h="5299" extrusionOk="0">
                        <a:moveTo>
                          <a:pt x="6731" y="1"/>
                        </a:moveTo>
                        <a:lnTo>
                          <a:pt x="6731" y="1"/>
                        </a:lnTo>
                        <a:cubicBezTo>
                          <a:pt x="5650" y="354"/>
                          <a:pt x="4701" y="1098"/>
                          <a:pt x="4101" y="2063"/>
                        </a:cubicBezTo>
                        <a:cubicBezTo>
                          <a:pt x="3355" y="1864"/>
                          <a:pt x="2583" y="1764"/>
                          <a:pt x="1811" y="1764"/>
                        </a:cubicBezTo>
                        <a:cubicBezTo>
                          <a:pt x="1666" y="1764"/>
                          <a:pt x="1522" y="1768"/>
                          <a:pt x="1377" y="1775"/>
                        </a:cubicBezTo>
                        <a:lnTo>
                          <a:pt x="0" y="5298"/>
                        </a:lnTo>
                        <a:cubicBezTo>
                          <a:pt x="1621" y="4802"/>
                          <a:pt x="3243" y="4305"/>
                          <a:pt x="4861" y="3809"/>
                        </a:cubicBezTo>
                        <a:cubicBezTo>
                          <a:pt x="5125" y="3728"/>
                          <a:pt x="5405" y="3632"/>
                          <a:pt x="5553" y="3404"/>
                        </a:cubicBezTo>
                        <a:cubicBezTo>
                          <a:pt x="5738" y="3108"/>
                          <a:pt x="5622" y="2728"/>
                          <a:pt x="5601" y="2379"/>
                        </a:cubicBezTo>
                        <a:cubicBezTo>
                          <a:pt x="5550" y="1479"/>
                          <a:pt x="6158" y="694"/>
                          <a:pt x="6731"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7240955" y="1924321"/>
                    <a:ext cx="128970" cy="183417"/>
                  </a:xfrm>
                  <a:custGeom>
                    <a:avLst/>
                    <a:gdLst/>
                    <a:ahLst/>
                    <a:cxnLst/>
                    <a:rect l="l" t="t" r="r" b="b"/>
                    <a:pathLst>
                      <a:path w="5775" h="8213" extrusionOk="0">
                        <a:moveTo>
                          <a:pt x="5222" y="0"/>
                        </a:moveTo>
                        <a:cubicBezTo>
                          <a:pt x="5178" y="0"/>
                          <a:pt x="5130" y="4"/>
                          <a:pt x="5082" y="4"/>
                        </a:cubicBezTo>
                        <a:cubicBezTo>
                          <a:pt x="4121" y="61"/>
                          <a:pt x="3220" y="729"/>
                          <a:pt x="2896" y="1638"/>
                        </a:cubicBezTo>
                        <a:cubicBezTo>
                          <a:pt x="2759" y="1526"/>
                          <a:pt x="2589" y="1476"/>
                          <a:pt x="2416" y="1476"/>
                        </a:cubicBezTo>
                        <a:cubicBezTo>
                          <a:pt x="2183" y="1476"/>
                          <a:pt x="1944" y="1565"/>
                          <a:pt x="1762" y="1714"/>
                        </a:cubicBezTo>
                        <a:cubicBezTo>
                          <a:pt x="1446" y="1974"/>
                          <a:pt x="1278" y="2375"/>
                          <a:pt x="1170" y="2770"/>
                        </a:cubicBezTo>
                        <a:cubicBezTo>
                          <a:pt x="1142" y="2595"/>
                          <a:pt x="1106" y="2410"/>
                          <a:pt x="978" y="2290"/>
                        </a:cubicBezTo>
                        <a:cubicBezTo>
                          <a:pt x="921" y="2235"/>
                          <a:pt x="837" y="2205"/>
                          <a:pt x="755" y="2205"/>
                        </a:cubicBezTo>
                        <a:cubicBezTo>
                          <a:pt x="660" y="2205"/>
                          <a:pt x="570" y="2246"/>
                          <a:pt x="533" y="2334"/>
                        </a:cubicBezTo>
                        <a:lnTo>
                          <a:pt x="1" y="6331"/>
                        </a:lnTo>
                        <a:lnTo>
                          <a:pt x="918" y="8212"/>
                        </a:lnTo>
                        <a:lnTo>
                          <a:pt x="5518" y="7235"/>
                        </a:lnTo>
                        <a:cubicBezTo>
                          <a:pt x="5046" y="5077"/>
                          <a:pt x="5106" y="2803"/>
                          <a:pt x="5687" y="673"/>
                        </a:cubicBezTo>
                        <a:cubicBezTo>
                          <a:pt x="5731" y="505"/>
                          <a:pt x="5774" y="316"/>
                          <a:pt x="5678" y="172"/>
                        </a:cubicBezTo>
                        <a:cubicBezTo>
                          <a:pt x="5582" y="32"/>
                          <a:pt x="5394" y="4"/>
                          <a:pt x="5222"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7324389" y="2623557"/>
                    <a:ext cx="879141" cy="896538"/>
                  </a:xfrm>
                  <a:custGeom>
                    <a:avLst/>
                    <a:gdLst/>
                    <a:ahLst/>
                    <a:cxnLst/>
                    <a:rect l="l" t="t" r="r" b="b"/>
                    <a:pathLst>
                      <a:path w="39366" h="40145" extrusionOk="0">
                        <a:moveTo>
                          <a:pt x="5493" y="0"/>
                        </a:moveTo>
                        <a:cubicBezTo>
                          <a:pt x="5345" y="0"/>
                          <a:pt x="5200" y="23"/>
                          <a:pt x="5061" y="80"/>
                        </a:cubicBezTo>
                        <a:cubicBezTo>
                          <a:pt x="4721" y="228"/>
                          <a:pt x="4501" y="552"/>
                          <a:pt x="4309" y="860"/>
                        </a:cubicBezTo>
                        <a:cubicBezTo>
                          <a:pt x="4056" y="1269"/>
                          <a:pt x="3824" y="1690"/>
                          <a:pt x="3608" y="2109"/>
                        </a:cubicBezTo>
                        <a:cubicBezTo>
                          <a:pt x="3052" y="4968"/>
                          <a:pt x="2371" y="7799"/>
                          <a:pt x="1903" y="10670"/>
                        </a:cubicBezTo>
                        <a:cubicBezTo>
                          <a:pt x="1558" y="12792"/>
                          <a:pt x="1254" y="14917"/>
                          <a:pt x="1042" y="17048"/>
                        </a:cubicBezTo>
                        <a:cubicBezTo>
                          <a:pt x="1389" y="17469"/>
                          <a:pt x="1814" y="17840"/>
                          <a:pt x="2271" y="18133"/>
                        </a:cubicBezTo>
                        <a:cubicBezTo>
                          <a:pt x="3364" y="18842"/>
                          <a:pt x="4629" y="19193"/>
                          <a:pt x="5878" y="19546"/>
                        </a:cubicBezTo>
                        <a:lnTo>
                          <a:pt x="1" y="39252"/>
                        </a:lnTo>
                        <a:lnTo>
                          <a:pt x="6659" y="39252"/>
                        </a:lnTo>
                        <a:cubicBezTo>
                          <a:pt x="8385" y="39252"/>
                          <a:pt x="10106" y="39252"/>
                          <a:pt x="11808" y="39533"/>
                        </a:cubicBezTo>
                        <a:cubicBezTo>
                          <a:pt x="12977" y="39721"/>
                          <a:pt x="14121" y="40045"/>
                          <a:pt x="15298" y="40122"/>
                        </a:cubicBezTo>
                        <a:cubicBezTo>
                          <a:pt x="15519" y="40137"/>
                          <a:pt x="15738" y="40144"/>
                          <a:pt x="15958" y="40144"/>
                        </a:cubicBezTo>
                        <a:cubicBezTo>
                          <a:pt x="17852" y="40144"/>
                          <a:pt x="19728" y="39624"/>
                          <a:pt x="21629" y="39473"/>
                        </a:cubicBezTo>
                        <a:cubicBezTo>
                          <a:pt x="22082" y="39436"/>
                          <a:pt x="22536" y="39421"/>
                          <a:pt x="22990" y="39421"/>
                        </a:cubicBezTo>
                        <a:cubicBezTo>
                          <a:pt x="25469" y="39421"/>
                          <a:pt x="27954" y="39886"/>
                          <a:pt x="30438" y="39886"/>
                        </a:cubicBezTo>
                        <a:cubicBezTo>
                          <a:pt x="30755" y="39886"/>
                          <a:pt x="31072" y="39879"/>
                          <a:pt x="31390" y="39861"/>
                        </a:cubicBezTo>
                        <a:cubicBezTo>
                          <a:pt x="33880" y="39725"/>
                          <a:pt x="36299" y="39000"/>
                          <a:pt x="38689" y="38287"/>
                        </a:cubicBezTo>
                        <a:cubicBezTo>
                          <a:pt x="37151" y="32958"/>
                          <a:pt x="35618" y="27625"/>
                          <a:pt x="34080" y="22301"/>
                        </a:cubicBezTo>
                        <a:cubicBezTo>
                          <a:pt x="33973" y="21928"/>
                          <a:pt x="33868" y="21548"/>
                          <a:pt x="33928" y="21168"/>
                        </a:cubicBezTo>
                        <a:cubicBezTo>
                          <a:pt x="33997" y="20731"/>
                          <a:pt x="34285" y="20359"/>
                          <a:pt x="34553" y="19999"/>
                        </a:cubicBezTo>
                        <a:cubicBezTo>
                          <a:pt x="36727" y="17092"/>
                          <a:pt x="38304" y="13740"/>
                          <a:pt x="39158" y="10201"/>
                        </a:cubicBezTo>
                        <a:cubicBezTo>
                          <a:pt x="39265" y="9757"/>
                          <a:pt x="39365" y="9277"/>
                          <a:pt x="39217" y="8836"/>
                        </a:cubicBezTo>
                        <a:cubicBezTo>
                          <a:pt x="39029" y="8263"/>
                          <a:pt x="38489" y="7903"/>
                          <a:pt x="37976" y="7587"/>
                        </a:cubicBezTo>
                        <a:cubicBezTo>
                          <a:pt x="36026" y="6374"/>
                          <a:pt x="34052" y="5145"/>
                          <a:pt x="31999" y="4120"/>
                        </a:cubicBezTo>
                        <a:cubicBezTo>
                          <a:pt x="30105" y="3170"/>
                          <a:pt x="28135" y="2390"/>
                          <a:pt x="26065" y="1945"/>
                        </a:cubicBezTo>
                        <a:lnTo>
                          <a:pt x="26065" y="1965"/>
                        </a:lnTo>
                        <a:cubicBezTo>
                          <a:pt x="25748" y="7163"/>
                          <a:pt x="22462" y="12071"/>
                          <a:pt x="17802" y="14313"/>
                        </a:cubicBezTo>
                        <a:cubicBezTo>
                          <a:pt x="14362" y="11074"/>
                          <a:pt x="12055" y="6626"/>
                          <a:pt x="11379" y="1921"/>
                        </a:cubicBezTo>
                        <a:lnTo>
                          <a:pt x="11331" y="1481"/>
                        </a:lnTo>
                        <a:cubicBezTo>
                          <a:pt x="9645" y="1032"/>
                          <a:pt x="7952" y="581"/>
                          <a:pt x="6262" y="136"/>
                        </a:cubicBezTo>
                        <a:cubicBezTo>
                          <a:pt x="6011" y="68"/>
                          <a:pt x="5748" y="0"/>
                          <a:pt x="5493"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7549078" y="2730799"/>
                    <a:ext cx="383650" cy="67511"/>
                  </a:xfrm>
                  <a:custGeom>
                    <a:avLst/>
                    <a:gdLst/>
                    <a:ahLst/>
                    <a:cxnLst/>
                    <a:rect l="l" t="t" r="r" b="b"/>
                    <a:pathLst>
                      <a:path w="17179" h="3023" extrusionOk="0">
                        <a:moveTo>
                          <a:pt x="16698" y="1"/>
                        </a:moveTo>
                        <a:cubicBezTo>
                          <a:pt x="16656" y="1"/>
                          <a:pt x="16610" y="10"/>
                          <a:pt x="16565" y="31"/>
                        </a:cubicBezTo>
                        <a:cubicBezTo>
                          <a:pt x="13753" y="1335"/>
                          <a:pt x="10528" y="2429"/>
                          <a:pt x="7414" y="2429"/>
                        </a:cubicBezTo>
                        <a:cubicBezTo>
                          <a:pt x="5020" y="2429"/>
                          <a:pt x="2692" y="1783"/>
                          <a:pt x="666" y="90"/>
                        </a:cubicBezTo>
                        <a:cubicBezTo>
                          <a:pt x="603" y="37"/>
                          <a:pt x="533" y="14"/>
                          <a:pt x="466" y="14"/>
                        </a:cubicBezTo>
                        <a:cubicBezTo>
                          <a:pt x="219" y="14"/>
                          <a:pt x="1" y="324"/>
                          <a:pt x="237" y="519"/>
                        </a:cubicBezTo>
                        <a:cubicBezTo>
                          <a:pt x="2400" y="2329"/>
                          <a:pt x="4874" y="3022"/>
                          <a:pt x="7416" y="3022"/>
                        </a:cubicBezTo>
                        <a:cubicBezTo>
                          <a:pt x="10625" y="3022"/>
                          <a:pt x="13942" y="1917"/>
                          <a:pt x="16873" y="559"/>
                        </a:cubicBezTo>
                        <a:cubicBezTo>
                          <a:pt x="17179" y="416"/>
                          <a:pt x="16986" y="1"/>
                          <a:pt x="16698"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7495703" y="3157041"/>
                    <a:ext cx="182457" cy="333045"/>
                  </a:xfrm>
                  <a:custGeom>
                    <a:avLst/>
                    <a:gdLst/>
                    <a:ahLst/>
                    <a:cxnLst/>
                    <a:rect l="l" t="t" r="r" b="b"/>
                    <a:pathLst>
                      <a:path w="8170" h="14913" extrusionOk="0">
                        <a:moveTo>
                          <a:pt x="294" y="1"/>
                        </a:moveTo>
                        <a:cubicBezTo>
                          <a:pt x="142" y="1"/>
                          <a:pt x="1" y="97"/>
                          <a:pt x="21" y="291"/>
                        </a:cubicBezTo>
                        <a:cubicBezTo>
                          <a:pt x="646" y="5916"/>
                          <a:pt x="3279" y="11064"/>
                          <a:pt x="7507" y="14832"/>
                        </a:cubicBezTo>
                        <a:cubicBezTo>
                          <a:pt x="7571" y="14889"/>
                          <a:pt x="7641" y="14912"/>
                          <a:pt x="7709" y="14912"/>
                        </a:cubicBezTo>
                        <a:cubicBezTo>
                          <a:pt x="7954" y="14912"/>
                          <a:pt x="8169" y="14603"/>
                          <a:pt x="7940" y="14399"/>
                        </a:cubicBezTo>
                        <a:cubicBezTo>
                          <a:pt x="3837" y="10748"/>
                          <a:pt x="1237" y="5755"/>
                          <a:pt x="633" y="291"/>
                        </a:cubicBezTo>
                        <a:cubicBezTo>
                          <a:pt x="611" y="98"/>
                          <a:pt x="447" y="1"/>
                          <a:pt x="294"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7804072" y="2905061"/>
                    <a:ext cx="129595" cy="494866"/>
                  </a:xfrm>
                  <a:custGeom>
                    <a:avLst/>
                    <a:gdLst/>
                    <a:ahLst/>
                    <a:cxnLst/>
                    <a:rect l="l" t="t" r="r" b="b"/>
                    <a:pathLst>
                      <a:path w="5803" h="22159" extrusionOk="0">
                        <a:moveTo>
                          <a:pt x="5479" y="0"/>
                        </a:moveTo>
                        <a:cubicBezTo>
                          <a:pt x="5327" y="0"/>
                          <a:pt x="5174" y="98"/>
                          <a:pt x="5174" y="294"/>
                        </a:cubicBezTo>
                        <a:cubicBezTo>
                          <a:pt x="5195" y="7741"/>
                          <a:pt x="3473" y="15044"/>
                          <a:pt x="122" y="21695"/>
                        </a:cubicBezTo>
                        <a:cubicBezTo>
                          <a:pt x="0" y="21937"/>
                          <a:pt x="211" y="22159"/>
                          <a:pt x="411" y="22159"/>
                        </a:cubicBezTo>
                        <a:cubicBezTo>
                          <a:pt x="502" y="22159"/>
                          <a:pt x="591" y="22113"/>
                          <a:pt x="647" y="22003"/>
                        </a:cubicBezTo>
                        <a:cubicBezTo>
                          <a:pt x="4045" y="15257"/>
                          <a:pt x="5803" y="7850"/>
                          <a:pt x="5788" y="294"/>
                        </a:cubicBezTo>
                        <a:cubicBezTo>
                          <a:pt x="5785" y="98"/>
                          <a:pt x="5632" y="0"/>
                          <a:pt x="5479" y="0"/>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7497936" y="1962666"/>
                    <a:ext cx="1466866" cy="867685"/>
                  </a:xfrm>
                  <a:custGeom>
                    <a:avLst/>
                    <a:gdLst/>
                    <a:ahLst/>
                    <a:cxnLst/>
                    <a:rect l="l" t="t" r="r" b="b"/>
                    <a:pathLst>
                      <a:path w="65683" h="38853" extrusionOk="0">
                        <a:moveTo>
                          <a:pt x="371" y="1"/>
                        </a:moveTo>
                        <a:cubicBezTo>
                          <a:pt x="192" y="1"/>
                          <a:pt x="1" y="150"/>
                          <a:pt x="49" y="381"/>
                        </a:cubicBezTo>
                        <a:cubicBezTo>
                          <a:pt x="681" y="3308"/>
                          <a:pt x="1586" y="6507"/>
                          <a:pt x="4585" y="7740"/>
                        </a:cubicBezTo>
                        <a:cubicBezTo>
                          <a:pt x="6150" y="8382"/>
                          <a:pt x="7784" y="8575"/>
                          <a:pt x="9437" y="8575"/>
                        </a:cubicBezTo>
                        <a:cubicBezTo>
                          <a:pt x="11238" y="8575"/>
                          <a:pt x="13060" y="8346"/>
                          <a:pt x="14839" y="8221"/>
                        </a:cubicBezTo>
                        <a:cubicBezTo>
                          <a:pt x="15485" y="8176"/>
                          <a:pt x="16129" y="8150"/>
                          <a:pt x="16771" y="8150"/>
                        </a:cubicBezTo>
                        <a:cubicBezTo>
                          <a:pt x="19660" y="8150"/>
                          <a:pt x="22474" y="8681"/>
                          <a:pt x="24928" y="10394"/>
                        </a:cubicBezTo>
                        <a:cubicBezTo>
                          <a:pt x="27603" y="12257"/>
                          <a:pt x="29569" y="15387"/>
                          <a:pt x="29873" y="18654"/>
                        </a:cubicBezTo>
                        <a:cubicBezTo>
                          <a:pt x="30133" y="21429"/>
                          <a:pt x="28704" y="25977"/>
                          <a:pt x="30877" y="28247"/>
                        </a:cubicBezTo>
                        <a:cubicBezTo>
                          <a:pt x="31851" y="29261"/>
                          <a:pt x="33320" y="29448"/>
                          <a:pt x="34369" y="30305"/>
                        </a:cubicBezTo>
                        <a:cubicBezTo>
                          <a:pt x="35530" y="31255"/>
                          <a:pt x="35859" y="33000"/>
                          <a:pt x="36311" y="34341"/>
                        </a:cubicBezTo>
                        <a:cubicBezTo>
                          <a:pt x="36639" y="35315"/>
                          <a:pt x="37019" y="36355"/>
                          <a:pt x="37829" y="37039"/>
                        </a:cubicBezTo>
                        <a:cubicBezTo>
                          <a:pt x="38893" y="37945"/>
                          <a:pt x="40603" y="38461"/>
                          <a:pt x="41952" y="38697"/>
                        </a:cubicBezTo>
                        <a:cubicBezTo>
                          <a:pt x="42549" y="38803"/>
                          <a:pt x="43146" y="38852"/>
                          <a:pt x="43739" y="38852"/>
                        </a:cubicBezTo>
                        <a:cubicBezTo>
                          <a:pt x="46081" y="38852"/>
                          <a:pt x="48364" y="38077"/>
                          <a:pt x="50428" y="36939"/>
                        </a:cubicBezTo>
                        <a:cubicBezTo>
                          <a:pt x="52041" y="36051"/>
                          <a:pt x="53535" y="34949"/>
                          <a:pt x="54957" y="33785"/>
                        </a:cubicBezTo>
                        <a:cubicBezTo>
                          <a:pt x="56418" y="32591"/>
                          <a:pt x="57619" y="31567"/>
                          <a:pt x="59573" y="31418"/>
                        </a:cubicBezTo>
                        <a:cubicBezTo>
                          <a:pt x="59717" y="31407"/>
                          <a:pt x="59864" y="31401"/>
                          <a:pt x="60011" y="31401"/>
                        </a:cubicBezTo>
                        <a:cubicBezTo>
                          <a:pt x="61583" y="31401"/>
                          <a:pt x="63257" y="32041"/>
                          <a:pt x="63740" y="33689"/>
                        </a:cubicBezTo>
                        <a:cubicBezTo>
                          <a:pt x="64177" y="35166"/>
                          <a:pt x="63788" y="35947"/>
                          <a:pt x="65026" y="37084"/>
                        </a:cubicBezTo>
                        <a:cubicBezTo>
                          <a:pt x="65090" y="37142"/>
                          <a:pt x="65160" y="37166"/>
                          <a:pt x="65229" y="37166"/>
                        </a:cubicBezTo>
                        <a:cubicBezTo>
                          <a:pt x="65470" y="37166"/>
                          <a:pt x="65683" y="36861"/>
                          <a:pt x="65458" y="36655"/>
                        </a:cubicBezTo>
                        <a:cubicBezTo>
                          <a:pt x="64233" y="35531"/>
                          <a:pt x="64769" y="34354"/>
                          <a:pt x="64137" y="33020"/>
                        </a:cubicBezTo>
                        <a:cubicBezTo>
                          <a:pt x="63740" y="32187"/>
                          <a:pt x="63060" y="31575"/>
                          <a:pt x="62219" y="31210"/>
                        </a:cubicBezTo>
                        <a:cubicBezTo>
                          <a:pt x="61537" y="30915"/>
                          <a:pt x="60780" y="30778"/>
                          <a:pt x="60013" y="30778"/>
                        </a:cubicBezTo>
                        <a:cubicBezTo>
                          <a:pt x="58762" y="30778"/>
                          <a:pt x="57486" y="31142"/>
                          <a:pt x="56474" y="31775"/>
                        </a:cubicBezTo>
                        <a:cubicBezTo>
                          <a:pt x="55101" y="32632"/>
                          <a:pt x="53935" y="33881"/>
                          <a:pt x="52618" y="34822"/>
                        </a:cubicBezTo>
                        <a:cubicBezTo>
                          <a:pt x="51061" y="35939"/>
                          <a:pt x="49383" y="36943"/>
                          <a:pt x="47565" y="37576"/>
                        </a:cubicBezTo>
                        <a:cubicBezTo>
                          <a:pt x="46433" y="37968"/>
                          <a:pt x="44942" y="38235"/>
                          <a:pt x="43434" y="38235"/>
                        </a:cubicBezTo>
                        <a:cubicBezTo>
                          <a:pt x="40944" y="38235"/>
                          <a:pt x="38409" y="37505"/>
                          <a:pt x="37372" y="35398"/>
                        </a:cubicBezTo>
                        <a:cubicBezTo>
                          <a:pt x="36367" y="33364"/>
                          <a:pt x="36311" y="30638"/>
                          <a:pt x="34117" y="29429"/>
                        </a:cubicBezTo>
                        <a:cubicBezTo>
                          <a:pt x="32407" y="28492"/>
                          <a:pt x="30918" y="28047"/>
                          <a:pt x="30533" y="25857"/>
                        </a:cubicBezTo>
                        <a:cubicBezTo>
                          <a:pt x="30173" y="23812"/>
                          <a:pt x="30557" y="21725"/>
                          <a:pt x="30530" y="19667"/>
                        </a:cubicBezTo>
                        <a:cubicBezTo>
                          <a:pt x="30454" y="14319"/>
                          <a:pt x="26666" y="9646"/>
                          <a:pt x="21593" y="8125"/>
                        </a:cubicBezTo>
                        <a:cubicBezTo>
                          <a:pt x="20133" y="7687"/>
                          <a:pt x="18661" y="7548"/>
                          <a:pt x="17182" y="7548"/>
                        </a:cubicBezTo>
                        <a:cubicBezTo>
                          <a:pt x="14849" y="7548"/>
                          <a:pt x="12499" y="7894"/>
                          <a:pt x="10155" y="7960"/>
                        </a:cubicBezTo>
                        <a:cubicBezTo>
                          <a:pt x="9908" y="7967"/>
                          <a:pt x="9653" y="7972"/>
                          <a:pt x="9391" y="7972"/>
                        </a:cubicBezTo>
                        <a:cubicBezTo>
                          <a:pt x="7228" y="7972"/>
                          <a:pt x="4628" y="7676"/>
                          <a:pt x="3100" y="6118"/>
                        </a:cubicBezTo>
                        <a:cubicBezTo>
                          <a:pt x="1603" y="4593"/>
                          <a:pt x="1074" y="2239"/>
                          <a:pt x="638" y="221"/>
                        </a:cubicBezTo>
                        <a:cubicBezTo>
                          <a:pt x="604" y="67"/>
                          <a:pt x="490" y="1"/>
                          <a:pt x="371" y="1"/>
                        </a:cubicBezTo>
                        <a:close/>
                      </a:path>
                    </a:pathLst>
                  </a:custGeom>
                  <a:solidFill>
                    <a:srgbClr val="7C7754"/>
                  </a:solidFill>
                  <a:ln w="9525" cap="flat" cmpd="sng">
                    <a:solidFill>
                      <a:srgbClr val="7C77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6882359" y="1884211"/>
                    <a:ext cx="619102" cy="107107"/>
                  </a:xfrm>
                  <a:custGeom>
                    <a:avLst/>
                    <a:gdLst/>
                    <a:ahLst/>
                    <a:cxnLst/>
                    <a:rect l="l" t="t" r="r" b="b"/>
                    <a:pathLst>
                      <a:path w="27722" h="4796" extrusionOk="0">
                        <a:moveTo>
                          <a:pt x="21280" y="0"/>
                        </a:moveTo>
                        <a:cubicBezTo>
                          <a:pt x="19937" y="0"/>
                          <a:pt x="18604" y="155"/>
                          <a:pt x="17464" y="323"/>
                        </a:cubicBezTo>
                        <a:cubicBezTo>
                          <a:pt x="15069" y="683"/>
                          <a:pt x="12823" y="1352"/>
                          <a:pt x="10561" y="2229"/>
                        </a:cubicBezTo>
                        <a:cubicBezTo>
                          <a:pt x="8135" y="3174"/>
                          <a:pt x="5647" y="4182"/>
                          <a:pt x="3078" y="4182"/>
                        </a:cubicBezTo>
                        <a:cubicBezTo>
                          <a:pt x="2231" y="4182"/>
                          <a:pt x="1374" y="4072"/>
                          <a:pt x="508" y="3814"/>
                        </a:cubicBezTo>
                        <a:cubicBezTo>
                          <a:pt x="474" y="3804"/>
                          <a:pt x="443" y="3799"/>
                          <a:pt x="413" y="3799"/>
                        </a:cubicBezTo>
                        <a:cubicBezTo>
                          <a:pt x="106" y="3799"/>
                          <a:pt x="0" y="4300"/>
                          <a:pt x="343" y="4398"/>
                        </a:cubicBezTo>
                        <a:cubicBezTo>
                          <a:pt x="1273" y="4677"/>
                          <a:pt x="2188" y="4795"/>
                          <a:pt x="3093" y="4795"/>
                        </a:cubicBezTo>
                        <a:cubicBezTo>
                          <a:pt x="7313" y="4795"/>
                          <a:pt x="11300" y="2221"/>
                          <a:pt x="15405" y="1323"/>
                        </a:cubicBezTo>
                        <a:cubicBezTo>
                          <a:pt x="17001" y="971"/>
                          <a:pt x="19185" y="548"/>
                          <a:pt x="21297" y="548"/>
                        </a:cubicBezTo>
                        <a:cubicBezTo>
                          <a:pt x="23652" y="548"/>
                          <a:pt x="25920" y="1074"/>
                          <a:pt x="27188" y="2813"/>
                        </a:cubicBezTo>
                        <a:cubicBezTo>
                          <a:pt x="27365" y="2717"/>
                          <a:pt x="27541" y="2621"/>
                          <a:pt x="27721" y="2521"/>
                        </a:cubicBezTo>
                        <a:cubicBezTo>
                          <a:pt x="26318" y="536"/>
                          <a:pt x="23780" y="0"/>
                          <a:pt x="21280" y="0"/>
                        </a:cubicBezTo>
                        <a:close/>
                      </a:path>
                    </a:pathLst>
                  </a:custGeom>
                  <a:solidFill>
                    <a:srgbClr val="7C7754"/>
                  </a:solidFill>
                  <a:ln w="9525" cap="flat" cmpd="sng">
                    <a:solidFill>
                      <a:srgbClr val="7C77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8254566" y="2669049"/>
                    <a:ext cx="157198" cy="468648"/>
                  </a:xfrm>
                  <a:custGeom>
                    <a:avLst/>
                    <a:gdLst/>
                    <a:ahLst/>
                    <a:cxnLst/>
                    <a:rect l="l" t="t" r="r" b="b"/>
                    <a:pathLst>
                      <a:path w="7039" h="20985" extrusionOk="0">
                        <a:moveTo>
                          <a:pt x="1746" y="0"/>
                        </a:moveTo>
                        <a:cubicBezTo>
                          <a:pt x="654" y="21"/>
                          <a:pt x="0" y="1466"/>
                          <a:pt x="48" y="2691"/>
                        </a:cubicBezTo>
                        <a:cubicBezTo>
                          <a:pt x="85" y="3704"/>
                          <a:pt x="457" y="5758"/>
                          <a:pt x="585" y="6242"/>
                        </a:cubicBezTo>
                        <a:cubicBezTo>
                          <a:pt x="817" y="7480"/>
                          <a:pt x="809" y="8997"/>
                          <a:pt x="717" y="10254"/>
                        </a:cubicBezTo>
                        <a:lnTo>
                          <a:pt x="5822" y="20985"/>
                        </a:lnTo>
                        <a:cubicBezTo>
                          <a:pt x="7039" y="19259"/>
                          <a:pt x="5822" y="14178"/>
                          <a:pt x="5009" y="11640"/>
                        </a:cubicBezTo>
                        <a:cubicBezTo>
                          <a:pt x="4405" y="9757"/>
                          <a:pt x="3356" y="7375"/>
                          <a:pt x="2855" y="6266"/>
                        </a:cubicBezTo>
                        <a:lnTo>
                          <a:pt x="2871" y="6259"/>
                        </a:lnTo>
                        <a:lnTo>
                          <a:pt x="3099" y="6091"/>
                        </a:lnTo>
                        <a:cubicBezTo>
                          <a:pt x="3592" y="6022"/>
                          <a:pt x="4073" y="5886"/>
                          <a:pt x="4489" y="5630"/>
                        </a:cubicBezTo>
                        <a:cubicBezTo>
                          <a:pt x="5154" y="5226"/>
                          <a:pt x="5618" y="4461"/>
                          <a:pt x="5446" y="3733"/>
                        </a:cubicBezTo>
                        <a:cubicBezTo>
                          <a:pt x="5362" y="3378"/>
                          <a:pt x="5065" y="3024"/>
                          <a:pt x="4688" y="3024"/>
                        </a:cubicBezTo>
                        <a:cubicBezTo>
                          <a:pt x="4668" y="3024"/>
                          <a:pt x="4649" y="3025"/>
                          <a:pt x="4629" y="3027"/>
                        </a:cubicBezTo>
                        <a:cubicBezTo>
                          <a:pt x="4701" y="2707"/>
                          <a:pt x="4765" y="2355"/>
                          <a:pt x="4601" y="2063"/>
                        </a:cubicBezTo>
                        <a:cubicBezTo>
                          <a:pt x="4500" y="1886"/>
                          <a:pt x="4278" y="1773"/>
                          <a:pt x="4076" y="1773"/>
                        </a:cubicBezTo>
                        <a:cubicBezTo>
                          <a:pt x="3956" y="1773"/>
                          <a:pt x="3844" y="1813"/>
                          <a:pt x="3768" y="1902"/>
                        </a:cubicBezTo>
                        <a:lnTo>
                          <a:pt x="3729" y="1846"/>
                        </a:lnTo>
                        <a:cubicBezTo>
                          <a:pt x="3676" y="1598"/>
                          <a:pt x="3720" y="1334"/>
                          <a:pt x="3668" y="1085"/>
                        </a:cubicBezTo>
                        <a:cubicBezTo>
                          <a:pt x="3616" y="847"/>
                          <a:pt x="3400" y="602"/>
                          <a:pt x="3161" y="602"/>
                        </a:cubicBezTo>
                        <a:cubicBezTo>
                          <a:pt x="3123" y="602"/>
                          <a:pt x="3085" y="608"/>
                          <a:pt x="3047" y="621"/>
                        </a:cubicBezTo>
                        <a:cubicBezTo>
                          <a:pt x="2807" y="706"/>
                          <a:pt x="2744" y="989"/>
                          <a:pt x="2655" y="1218"/>
                        </a:cubicBezTo>
                        <a:cubicBezTo>
                          <a:pt x="2635" y="1266"/>
                          <a:pt x="2615" y="1310"/>
                          <a:pt x="2591" y="1358"/>
                        </a:cubicBezTo>
                        <a:lnTo>
                          <a:pt x="1798" y="1734"/>
                        </a:lnTo>
                        <a:cubicBezTo>
                          <a:pt x="1722" y="1162"/>
                          <a:pt x="1706" y="577"/>
                          <a:pt x="1746"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7392794" y="2646895"/>
                    <a:ext cx="42744" cy="377978"/>
                  </a:xfrm>
                  <a:custGeom>
                    <a:avLst/>
                    <a:gdLst/>
                    <a:ahLst/>
                    <a:cxnLst/>
                    <a:rect l="l" t="t" r="r" b="b"/>
                    <a:pathLst>
                      <a:path w="1914" h="16925" extrusionOk="0">
                        <a:moveTo>
                          <a:pt x="1542" y="1"/>
                        </a:moveTo>
                        <a:cubicBezTo>
                          <a:pt x="1423" y="1"/>
                          <a:pt x="1309" y="67"/>
                          <a:pt x="1274" y="220"/>
                        </a:cubicBezTo>
                        <a:cubicBezTo>
                          <a:pt x="13" y="5669"/>
                          <a:pt x="0" y="11254"/>
                          <a:pt x="1242" y="16707"/>
                        </a:cubicBezTo>
                        <a:cubicBezTo>
                          <a:pt x="1275" y="16859"/>
                          <a:pt x="1389" y="16925"/>
                          <a:pt x="1508" y="16925"/>
                        </a:cubicBezTo>
                        <a:cubicBezTo>
                          <a:pt x="1687" y="16925"/>
                          <a:pt x="1879" y="16775"/>
                          <a:pt x="1826" y="16544"/>
                        </a:cubicBezTo>
                        <a:cubicBezTo>
                          <a:pt x="613" y="11198"/>
                          <a:pt x="621" y="5725"/>
                          <a:pt x="1858" y="380"/>
                        </a:cubicBezTo>
                        <a:cubicBezTo>
                          <a:pt x="1913" y="151"/>
                          <a:pt x="1722" y="1"/>
                          <a:pt x="1542"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7461378" y="2741027"/>
                    <a:ext cx="45112" cy="243000"/>
                  </a:xfrm>
                  <a:custGeom>
                    <a:avLst/>
                    <a:gdLst/>
                    <a:ahLst/>
                    <a:cxnLst/>
                    <a:rect l="l" t="t" r="r" b="b"/>
                    <a:pathLst>
                      <a:path w="2020" h="10881" extrusionOk="0">
                        <a:moveTo>
                          <a:pt x="1650" y="1"/>
                        </a:moveTo>
                        <a:cubicBezTo>
                          <a:pt x="1526" y="1"/>
                          <a:pt x="1399" y="62"/>
                          <a:pt x="1342" y="205"/>
                        </a:cubicBezTo>
                        <a:cubicBezTo>
                          <a:pt x="0" y="3520"/>
                          <a:pt x="12" y="7068"/>
                          <a:pt x="89" y="10587"/>
                        </a:cubicBezTo>
                        <a:cubicBezTo>
                          <a:pt x="93" y="10783"/>
                          <a:pt x="248" y="10881"/>
                          <a:pt x="400" y="10881"/>
                        </a:cubicBezTo>
                        <a:cubicBezTo>
                          <a:pt x="553" y="10881"/>
                          <a:pt x="703" y="10783"/>
                          <a:pt x="697" y="10587"/>
                        </a:cubicBezTo>
                        <a:cubicBezTo>
                          <a:pt x="625" y="7120"/>
                          <a:pt x="609" y="3632"/>
                          <a:pt x="1930" y="365"/>
                        </a:cubicBezTo>
                        <a:cubicBezTo>
                          <a:pt x="2019" y="145"/>
                          <a:pt x="1838" y="1"/>
                          <a:pt x="1650"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7972639" y="2816087"/>
                    <a:ext cx="103891" cy="247265"/>
                  </a:xfrm>
                  <a:custGeom>
                    <a:avLst/>
                    <a:gdLst/>
                    <a:ahLst/>
                    <a:cxnLst/>
                    <a:rect l="l" t="t" r="r" b="b"/>
                    <a:pathLst>
                      <a:path w="4652" h="11072" extrusionOk="0">
                        <a:moveTo>
                          <a:pt x="292" y="1"/>
                        </a:moveTo>
                        <a:cubicBezTo>
                          <a:pt x="140" y="1"/>
                          <a:pt x="1" y="97"/>
                          <a:pt x="25" y="291"/>
                        </a:cubicBezTo>
                        <a:cubicBezTo>
                          <a:pt x="505" y="4127"/>
                          <a:pt x="1827" y="7714"/>
                          <a:pt x="3972" y="10933"/>
                        </a:cubicBezTo>
                        <a:cubicBezTo>
                          <a:pt x="4038" y="11031"/>
                          <a:pt x="4131" y="11071"/>
                          <a:pt x="4224" y="11071"/>
                        </a:cubicBezTo>
                        <a:cubicBezTo>
                          <a:pt x="4440" y="11071"/>
                          <a:pt x="4652" y="10854"/>
                          <a:pt x="4501" y="10625"/>
                        </a:cubicBezTo>
                        <a:cubicBezTo>
                          <a:pt x="2419" y="7506"/>
                          <a:pt x="1102" y="4014"/>
                          <a:pt x="633" y="291"/>
                        </a:cubicBezTo>
                        <a:cubicBezTo>
                          <a:pt x="609" y="98"/>
                          <a:pt x="444" y="1"/>
                          <a:pt x="292"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8215595" y="2447844"/>
                    <a:ext cx="60543" cy="160571"/>
                  </a:xfrm>
                  <a:custGeom>
                    <a:avLst/>
                    <a:gdLst/>
                    <a:ahLst/>
                    <a:cxnLst/>
                    <a:rect l="l" t="t" r="r" b="b"/>
                    <a:pathLst>
                      <a:path w="2711" h="7190" extrusionOk="0">
                        <a:moveTo>
                          <a:pt x="2286" y="0"/>
                        </a:moveTo>
                        <a:cubicBezTo>
                          <a:pt x="664" y="1834"/>
                          <a:pt x="0" y="4476"/>
                          <a:pt x="560" y="6858"/>
                        </a:cubicBezTo>
                        <a:lnTo>
                          <a:pt x="727" y="7072"/>
                        </a:lnTo>
                        <a:lnTo>
                          <a:pt x="727" y="7072"/>
                        </a:lnTo>
                        <a:cubicBezTo>
                          <a:pt x="726" y="7072"/>
                          <a:pt x="725" y="7072"/>
                          <a:pt x="724" y="7072"/>
                        </a:cubicBezTo>
                        <a:cubicBezTo>
                          <a:pt x="690" y="7072"/>
                          <a:pt x="637" y="7158"/>
                          <a:pt x="693" y="7183"/>
                        </a:cubicBezTo>
                        <a:cubicBezTo>
                          <a:pt x="704" y="7187"/>
                          <a:pt x="714" y="7189"/>
                          <a:pt x="724" y="7189"/>
                        </a:cubicBezTo>
                        <a:cubicBezTo>
                          <a:pt x="784" y="7189"/>
                          <a:pt x="838" y="7126"/>
                          <a:pt x="873" y="7071"/>
                        </a:cubicBezTo>
                        <a:cubicBezTo>
                          <a:pt x="1553" y="6026"/>
                          <a:pt x="2122" y="4897"/>
                          <a:pt x="2414" y="3684"/>
                        </a:cubicBezTo>
                        <a:cubicBezTo>
                          <a:pt x="2706" y="2475"/>
                          <a:pt x="2711" y="1174"/>
                          <a:pt x="228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8069473" y="2431920"/>
                    <a:ext cx="98107" cy="113940"/>
                  </a:xfrm>
                  <a:custGeom>
                    <a:avLst/>
                    <a:gdLst/>
                    <a:ahLst/>
                    <a:cxnLst/>
                    <a:rect l="l" t="t" r="r" b="b"/>
                    <a:pathLst>
                      <a:path w="4393" h="5102" extrusionOk="0">
                        <a:moveTo>
                          <a:pt x="0" y="0"/>
                        </a:moveTo>
                        <a:cubicBezTo>
                          <a:pt x="45" y="1530"/>
                          <a:pt x="769" y="3027"/>
                          <a:pt x="1939" y="4016"/>
                        </a:cubicBezTo>
                        <a:cubicBezTo>
                          <a:pt x="2427" y="4425"/>
                          <a:pt x="3043" y="4757"/>
                          <a:pt x="3663" y="4757"/>
                        </a:cubicBezTo>
                        <a:cubicBezTo>
                          <a:pt x="3801" y="4757"/>
                          <a:pt x="3940" y="4741"/>
                          <a:pt x="4077" y="4705"/>
                        </a:cubicBezTo>
                        <a:lnTo>
                          <a:pt x="4231" y="4765"/>
                        </a:lnTo>
                        <a:lnTo>
                          <a:pt x="4231" y="4765"/>
                        </a:lnTo>
                        <a:cubicBezTo>
                          <a:pt x="4010" y="4305"/>
                          <a:pt x="3791" y="3844"/>
                          <a:pt x="3572" y="3384"/>
                        </a:cubicBezTo>
                        <a:cubicBezTo>
                          <a:pt x="3200" y="2604"/>
                          <a:pt x="2820" y="1811"/>
                          <a:pt x="2243" y="1157"/>
                        </a:cubicBezTo>
                        <a:cubicBezTo>
                          <a:pt x="1670" y="509"/>
                          <a:pt x="865" y="13"/>
                          <a:pt x="0" y="0"/>
                        </a:cubicBezTo>
                        <a:close/>
                        <a:moveTo>
                          <a:pt x="4231" y="4765"/>
                        </a:moveTo>
                        <a:lnTo>
                          <a:pt x="4231" y="4765"/>
                        </a:lnTo>
                        <a:cubicBezTo>
                          <a:pt x="4285" y="4877"/>
                          <a:pt x="4339" y="4990"/>
                          <a:pt x="4393" y="5102"/>
                        </a:cubicBezTo>
                        <a:cubicBezTo>
                          <a:pt x="4389" y="5010"/>
                          <a:pt x="4389" y="4917"/>
                          <a:pt x="4385" y="4825"/>
                        </a:cubicBezTo>
                        <a:lnTo>
                          <a:pt x="4231" y="4765"/>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8157910" y="2175675"/>
                    <a:ext cx="62978" cy="142816"/>
                  </a:xfrm>
                  <a:custGeom>
                    <a:avLst/>
                    <a:gdLst/>
                    <a:ahLst/>
                    <a:cxnLst/>
                    <a:rect l="l" t="t" r="r" b="b"/>
                    <a:pathLst>
                      <a:path w="2820" h="6395" extrusionOk="0">
                        <a:moveTo>
                          <a:pt x="2062" y="0"/>
                        </a:moveTo>
                        <a:lnTo>
                          <a:pt x="2062" y="0"/>
                        </a:lnTo>
                        <a:cubicBezTo>
                          <a:pt x="1214" y="640"/>
                          <a:pt x="653" y="1610"/>
                          <a:pt x="353" y="2630"/>
                        </a:cubicBezTo>
                        <a:cubicBezTo>
                          <a:pt x="52" y="3652"/>
                          <a:pt x="0" y="4728"/>
                          <a:pt x="17" y="5794"/>
                        </a:cubicBezTo>
                        <a:cubicBezTo>
                          <a:pt x="20" y="5939"/>
                          <a:pt x="70" y="6138"/>
                          <a:pt x="217" y="6138"/>
                        </a:cubicBezTo>
                        <a:cubicBezTo>
                          <a:pt x="220" y="6138"/>
                          <a:pt x="222" y="6138"/>
                          <a:pt x="225" y="6138"/>
                        </a:cubicBezTo>
                        <a:lnTo>
                          <a:pt x="364" y="6394"/>
                        </a:lnTo>
                        <a:cubicBezTo>
                          <a:pt x="2118" y="4848"/>
                          <a:pt x="2820" y="2214"/>
                          <a:pt x="20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7896730" y="2148116"/>
                    <a:ext cx="74412" cy="83166"/>
                  </a:xfrm>
                  <a:custGeom>
                    <a:avLst/>
                    <a:gdLst/>
                    <a:ahLst/>
                    <a:cxnLst/>
                    <a:rect l="l" t="t" r="r" b="b"/>
                    <a:pathLst>
                      <a:path w="3332" h="3724" extrusionOk="0">
                        <a:moveTo>
                          <a:pt x="3252" y="0"/>
                        </a:moveTo>
                        <a:cubicBezTo>
                          <a:pt x="1759" y="782"/>
                          <a:pt x="573" y="2138"/>
                          <a:pt x="0" y="3724"/>
                        </a:cubicBezTo>
                        <a:cubicBezTo>
                          <a:pt x="889" y="3288"/>
                          <a:pt x="1714" y="2731"/>
                          <a:pt x="2450" y="2070"/>
                        </a:cubicBezTo>
                        <a:cubicBezTo>
                          <a:pt x="2892" y="1678"/>
                          <a:pt x="3332" y="1166"/>
                          <a:pt x="3276" y="577"/>
                        </a:cubicBezTo>
                        <a:lnTo>
                          <a:pt x="3252"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7929023" y="2018297"/>
                    <a:ext cx="53129" cy="131739"/>
                  </a:xfrm>
                  <a:custGeom>
                    <a:avLst/>
                    <a:gdLst/>
                    <a:ahLst/>
                    <a:cxnLst/>
                    <a:rect l="l" t="t" r="r" b="b"/>
                    <a:pathLst>
                      <a:path w="2379" h="5899" extrusionOk="0">
                        <a:moveTo>
                          <a:pt x="856" y="0"/>
                        </a:moveTo>
                        <a:cubicBezTo>
                          <a:pt x="0" y="1926"/>
                          <a:pt x="396" y="4344"/>
                          <a:pt x="1821" y="5898"/>
                        </a:cubicBezTo>
                        <a:lnTo>
                          <a:pt x="2042" y="5686"/>
                        </a:lnTo>
                        <a:cubicBezTo>
                          <a:pt x="2326" y="5505"/>
                          <a:pt x="2366" y="5109"/>
                          <a:pt x="2370" y="4769"/>
                        </a:cubicBezTo>
                        <a:cubicBezTo>
                          <a:pt x="2379" y="3904"/>
                          <a:pt x="2358" y="3031"/>
                          <a:pt x="2150" y="2195"/>
                        </a:cubicBezTo>
                        <a:cubicBezTo>
                          <a:pt x="1941" y="1354"/>
                          <a:pt x="1525" y="545"/>
                          <a:pt x="85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7639413" y="2034465"/>
                    <a:ext cx="47211" cy="115236"/>
                  </a:xfrm>
                  <a:custGeom>
                    <a:avLst/>
                    <a:gdLst/>
                    <a:ahLst/>
                    <a:cxnLst/>
                    <a:rect l="l" t="t" r="r" b="b"/>
                    <a:pathLst>
                      <a:path w="2114" h="5160" extrusionOk="0">
                        <a:moveTo>
                          <a:pt x="649" y="1"/>
                        </a:moveTo>
                        <a:lnTo>
                          <a:pt x="649" y="1"/>
                        </a:lnTo>
                        <a:cubicBezTo>
                          <a:pt x="0" y="1534"/>
                          <a:pt x="135" y="3380"/>
                          <a:pt x="1009" y="4801"/>
                        </a:cubicBezTo>
                        <a:cubicBezTo>
                          <a:pt x="1101" y="4954"/>
                          <a:pt x="1221" y="5113"/>
                          <a:pt x="1397" y="5154"/>
                        </a:cubicBezTo>
                        <a:cubicBezTo>
                          <a:pt x="1415" y="5158"/>
                          <a:pt x="1433" y="5160"/>
                          <a:pt x="1452" y="5160"/>
                        </a:cubicBezTo>
                        <a:cubicBezTo>
                          <a:pt x="1573" y="5160"/>
                          <a:pt x="1697" y="5076"/>
                          <a:pt x="1725" y="4971"/>
                        </a:cubicBezTo>
                        <a:lnTo>
                          <a:pt x="1725" y="4971"/>
                        </a:lnTo>
                        <a:lnTo>
                          <a:pt x="1737" y="5141"/>
                        </a:lnTo>
                        <a:cubicBezTo>
                          <a:pt x="2114" y="3376"/>
                          <a:pt x="1706" y="1462"/>
                          <a:pt x="649"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7508142" y="2129603"/>
                    <a:ext cx="109295" cy="47926"/>
                  </a:xfrm>
                  <a:custGeom>
                    <a:avLst/>
                    <a:gdLst/>
                    <a:ahLst/>
                    <a:cxnLst/>
                    <a:rect l="l" t="t" r="r" b="b"/>
                    <a:pathLst>
                      <a:path w="4894" h="2146" extrusionOk="0">
                        <a:moveTo>
                          <a:pt x="3550" y="1"/>
                        </a:moveTo>
                        <a:cubicBezTo>
                          <a:pt x="2148" y="1"/>
                          <a:pt x="747" y="730"/>
                          <a:pt x="0" y="1923"/>
                        </a:cubicBezTo>
                        <a:cubicBezTo>
                          <a:pt x="505" y="2071"/>
                          <a:pt x="1032" y="2145"/>
                          <a:pt x="1560" y="2145"/>
                        </a:cubicBezTo>
                        <a:cubicBezTo>
                          <a:pt x="2283" y="2145"/>
                          <a:pt x="3007" y="2006"/>
                          <a:pt x="3676" y="1731"/>
                        </a:cubicBezTo>
                        <a:cubicBezTo>
                          <a:pt x="4180" y="1526"/>
                          <a:pt x="4681" y="1210"/>
                          <a:pt x="4893" y="709"/>
                        </a:cubicBezTo>
                        <a:lnTo>
                          <a:pt x="4433" y="101"/>
                        </a:lnTo>
                        <a:cubicBezTo>
                          <a:pt x="4143" y="33"/>
                          <a:pt x="3846" y="1"/>
                          <a:pt x="355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7115334" y="1928430"/>
                    <a:ext cx="77985" cy="146300"/>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7061155" y="1811116"/>
                    <a:ext cx="118854" cy="117871"/>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7367134" y="1786974"/>
                    <a:ext cx="57774" cy="107486"/>
                  </a:xfrm>
                  <a:custGeom>
                    <a:avLst/>
                    <a:gdLst/>
                    <a:ahLst/>
                    <a:cxnLst/>
                    <a:rect l="l" t="t" r="r" b="b"/>
                    <a:pathLst>
                      <a:path w="2587" h="4813" extrusionOk="0">
                        <a:moveTo>
                          <a:pt x="1105" y="0"/>
                        </a:moveTo>
                        <a:cubicBezTo>
                          <a:pt x="1037" y="0"/>
                          <a:pt x="985" y="61"/>
                          <a:pt x="949" y="117"/>
                        </a:cubicBezTo>
                        <a:cubicBezTo>
                          <a:pt x="0" y="1538"/>
                          <a:pt x="233" y="3628"/>
                          <a:pt x="1469" y="4809"/>
                        </a:cubicBezTo>
                        <a:lnTo>
                          <a:pt x="1810" y="4813"/>
                        </a:lnTo>
                        <a:cubicBezTo>
                          <a:pt x="2587" y="3319"/>
                          <a:pt x="2350" y="1358"/>
                          <a:pt x="1245" y="89"/>
                        </a:cubicBezTo>
                        <a:cubicBezTo>
                          <a:pt x="1205" y="45"/>
                          <a:pt x="1162" y="0"/>
                          <a:pt x="110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6914697" y="1980934"/>
                    <a:ext cx="73787" cy="10049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7576971" y="2172995"/>
                    <a:ext cx="346511" cy="301734"/>
                  </a:xfrm>
                  <a:custGeom>
                    <a:avLst/>
                    <a:gdLst/>
                    <a:ahLst/>
                    <a:cxnLst/>
                    <a:rect l="l" t="t" r="r" b="b"/>
                    <a:pathLst>
                      <a:path w="15516" h="13511" extrusionOk="0">
                        <a:moveTo>
                          <a:pt x="8181" y="0"/>
                        </a:moveTo>
                        <a:cubicBezTo>
                          <a:pt x="7934" y="0"/>
                          <a:pt x="7683" y="10"/>
                          <a:pt x="7429" y="28"/>
                        </a:cubicBezTo>
                        <a:cubicBezTo>
                          <a:pt x="4901" y="204"/>
                          <a:pt x="2135" y="745"/>
                          <a:pt x="1074" y="3347"/>
                        </a:cubicBezTo>
                        <a:cubicBezTo>
                          <a:pt x="1" y="5973"/>
                          <a:pt x="546" y="9765"/>
                          <a:pt x="1414" y="12372"/>
                        </a:cubicBezTo>
                        <a:cubicBezTo>
                          <a:pt x="1463" y="12519"/>
                          <a:pt x="1586" y="12583"/>
                          <a:pt x="1708" y="12583"/>
                        </a:cubicBezTo>
                        <a:cubicBezTo>
                          <a:pt x="1893" y="12583"/>
                          <a:pt x="2078" y="12436"/>
                          <a:pt x="2003" y="12211"/>
                        </a:cubicBezTo>
                        <a:cubicBezTo>
                          <a:pt x="1298" y="10101"/>
                          <a:pt x="982" y="7463"/>
                          <a:pt x="1235" y="5232"/>
                        </a:cubicBezTo>
                        <a:cubicBezTo>
                          <a:pt x="1630" y="1782"/>
                          <a:pt x="4349" y="852"/>
                          <a:pt x="7429" y="636"/>
                        </a:cubicBezTo>
                        <a:cubicBezTo>
                          <a:pt x="7669" y="619"/>
                          <a:pt x="7906" y="611"/>
                          <a:pt x="8138" y="611"/>
                        </a:cubicBezTo>
                        <a:cubicBezTo>
                          <a:pt x="10848" y="611"/>
                          <a:pt x="12989" y="1790"/>
                          <a:pt x="13874" y="4592"/>
                        </a:cubicBezTo>
                        <a:cubicBezTo>
                          <a:pt x="14771" y="7435"/>
                          <a:pt x="13802" y="10417"/>
                          <a:pt x="12937" y="13136"/>
                        </a:cubicBezTo>
                        <a:cubicBezTo>
                          <a:pt x="12867" y="13362"/>
                          <a:pt x="13053" y="13511"/>
                          <a:pt x="13237" y="13511"/>
                        </a:cubicBezTo>
                        <a:cubicBezTo>
                          <a:pt x="13359" y="13511"/>
                          <a:pt x="13480" y="13446"/>
                          <a:pt x="13525" y="13296"/>
                        </a:cubicBezTo>
                        <a:cubicBezTo>
                          <a:pt x="14499" y="10241"/>
                          <a:pt x="15515" y="6858"/>
                          <a:pt x="14211" y="3739"/>
                        </a:cubicBezTo>
                        <a:cubicBezTo>
                          <a:pt x="13100" y="1090"/>
                          <a:pt x="10853" y="0"/>
                          <a:pt x="8181"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7555420" y="2303976"/>
                    <a:ext cx="521040" cy="411588"/>
                  </a:xfrm>
                  <a:custGeom>
                    <a:avLst/>
                    <a:gdLst/>
                    <a:ahLst/>
                    <a:cxnLst/>
                    <a:rect l="l" t="t" r="r" b="b"/>
                    <a:pathLst>
                      <a:path w="23331" h="18430" extrusionOk="0">
                        <a:moveTo>
                          <a:pt x="17402" y="1"/>
                        </a:moveTo>
                        <a:lnTo>
                          <a:pt x="1163" y="5282"/>
                        </a:lnTo>
                        <a:cubicBezTo>
                          <a:pt x="182" y="8036"/>
                          <a:pt x="1" y="11411"/>
                          <a:pt x="1859" y="13625"/>
                        </a:cubicBezTo>
                        <a:cubicBezTo>
                          <a:pt x="3519" y="15604"/>
                          <a:pt x="6267" y="16052"/>
                          <a:pt x="8838" y="16052"/>
                        </a:cubicBezTo>
                        <a:cubicBezTo>
                          <a:pt x="9050" y="16052"/>
                          <a:pt x="9261" y="16049"/>
                          <a:pt x="9470" y="16044"/>
                        </a:cubicBezTo>
                        <a:cubicBezTo>
                          <a:pt x="10498" y="16016"/>
                          <a:pt x="11546" y="15946"/>
                          <a:pt x="12589" y="15946"/>
                        </a:cubicBezTo>
                        <a:cubicBezTo>
                          <a:pt x="13646" y="15946"/>
                          <a:pt x="14698" y="16018"/>
                          <a:pt x="15720" y="16275"/>
                        </a:cubicBezTo>
                        <a:lnTo>
                          <a:pt x="15720" y="16255"/>
                        </a:lnTo>
                        <a:cubicBezTo>
                          <a:pt x="16725" y="16468"/>
                          <a:pt x="17706" y="16768"/>
                          <a:pt x="18667" y="17120"/>
                        </a:cubicBezTo>
                        <a:lnTo>
                          <a:pt x="19424" y="17421"/>
                        </a:lnTo>
                        <a:cubicBezTo>
                          <a:pt x="19692" y="17525"/>
                          <a:pt x="19952" y="17637"/>
                          <a:pt x="20216" y="17753"/>
                        </a:cubicBezTo>
                        <a:lnTo>
                          <a:pt x="20220" y="17753"/>
                        </a:lnTo>
                        <a:cubicBezTo>
                          <a:pt x="20372" y="17821"/>
                          <a:pt x="20529" y="17889"/>
                          <a:pt x="20681" y="17969"/>
                        </a:cubicBezTo>
                        <a:cubicBezTo>
                          <a:pt x="20837" y="18033"/>
                          <a:pt x="20989" y="18110"/>
                          <a:pt x="21141" y="18182"/>
                        </a:cubicBezTo>
                        <a:cubicBezTo>
                          <a:pt x="21233" y="18225"/>
                          <a:pt x="21329" y="18273"/>
                          <a:pt x="21421" y="18321"/>
                        </a:cubicBezTo>
                        <a:cubicBezTo>
                          <a:pt x="21501" y="18354"/>
                          <a:pt x="21573" y="18393"/>
                          <a:pt x="21654" y="18430"/>
                        </a:cubicBezTo>
                        <a:cubicBezTo>
                          <a:pt x="22578" y="17397"/>
                          <a:pt x="23331" y="16024"/>
                          <a:pt x="22935" y="14702"/>
                        </a:cubicBezTo>
                        <a:cubicBezTo>
                          <a:pt x="22591" y="13545"/>
                          <a:pt x="21477" y="12825"/>
                          <a:pt x="20909" y="11759"/>
                        </a:cubicBezTo>
                        <a:cubicBezTo>
                          <a:pt x="20144" y="10302"/>
                          <a:pt x="20533" y="8525"/>
                          <a:pt x="20509" y="6862"/>
                        </a:cubicBezTo>
                        <a:cubicBezTo>
                          <a:pt x="20472" y="4260"/>
                          <a:pt x="19315" y="1694"/>
                          <a:pt x="17402"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7604709" y="2434600"/>
                    <a:ext cx="36581" cy="137546"/>
                  </a:xfrm>
                  <a:custGeom>
                    <a:avLst/>
                    <a:gdLst/>
                    <a:ahLst/>
                    <a:cxnLst/>
                    <a:rect l="l" t="t" r="r" b="b"/>
                    <a:pathLst>
                      <a:path w="1638" h="6159" extrusionOk="0">
                        <a:moveTo>
                          <a:pt x="804" y="0"/>
                        </a:moveTo>
                        <a:cubicBezTo>
                          <a:pt x="746" y="0"/>
                          <a:pt x="691" y="33"/>
                          <a:pt x="677" y="109"/>
                        </a:cubicBezTo>
                        <a:cubicBezTo>
                          <a:pt x="261" y="2307"/>
                          <a:pt x="0" y="4153"/>
                          <a:pt x="1297" y="6091"/>
                        </a:cubicBezTo>
                        <a:cubicBezTo>
                          <a:pt x="1330" y="6138"/>
                          <a:pt x="1376" y="6158"/>
                          <a:pt x="1423" y="6158"/>
                        </a:cubicBezTo>
                        <a:cubicBezTo>
                          <a:pt x="1531" y="6158"/>
                          <a:pt x="1638" y="6049"/>
                          <a:pt x="1562" y="5934"/>
                        </a:cubicBezTo>
                        <a:cubicBezTo>
                          <a:pt x="305" y="4060"/>
                          <a:pt x="569" y="2307"/>
                          <a:pt x="969" y="193"/>
                        </a:cubicBezTo>
                        <a:cubicBezTo>
                          <a:pt x="991" y="77"/>
                          <a:pt x="893" y="0"/>
                          <a:pt x="804"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7659446" y="2583425"/>
                    <a:ext cx="330208" cy="109608"/>
                  </a:xfrm>
                  <a:custGeom>
                    <a:avLst/>
                    <a:gdLst/>
                    <a:ahLst/>
                    <a:cxnLst/>
                    <a:rect l="l" t="t" r="r" b="b"/>
                    <a:pathLst>
                      <a:path w="14786" h="4908" extrusionOk="0">
                        <a:moveTo>
                          <a:pt x="234" y="0"/>
                        </a:moveTo>
                        <a:cubicBezTo>
                          <a:pt x="111" y="0"/>
                          <a:pt x="0" y="158"/>
                          <a:pt x="120" y="259"/>
                        </a:cubicBezTo>
                        <a:cubicBezTo>
                          <a:pt x="1829" y="1733"/>
                          <a:pt x="4480" y="1452"/>
                          <a:pt x="6578" y="1805"/>
                        </a:cubicBezTo>
                        <a:cubicBezTo>
                          <a:pt x="9241" y="2245"/>
                          <a:pt x="11798" y="3074"/>
                          <a:pt x="14009" y="4607"/>
                        </a:cubicBezTo>
                        <a:lnTo>
                          <a:pt x="14766" y="4908"/>
                        </a:lnTo>
                        <a:cubicBezTo>
                          <a:pt x="14786" y="4852"/>
                          <a:pt x="14766" y="4780"/>
                          <a:pt x="14705" y="4736"/>
                        </a:cubicBezTo>
                        <a:cubicBezTo>
                          <a:pt x="12759" y="3242"/>
                          <a:pt x="10525" y="2337"/>
                          <a:pt x="8143" y="1801"/>
                        </a:cubicBezTo>
                        <a:cubicBezTo>
                          <a:pt x="7066" y="1556"/>
                          <a:pt x="5970" y="1384"/>
                          <a:pt x="4872" y="1264"/>
                        </a:cubicBezTo>
                        <a:cubicBezTo>
                          <a:pt x="3287" y="1080"/>
                          <a:pt x="1613" y="1140"/>
                          <a:pt x="332" y="39"/>
                        </a:cubicBezTo>
                        <a:cubicBezTo>
                          <a:pt x="301" y="12"/>
                          <a:pt x="267" y="0"/>
                          <a:pt x="234"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7672131" y="2455727"/>
                    <a:ext cx="345149" cy="249566"/>
                  </a:xfrm>
                  <a:custGeom>
                    <a:avLst/>
                    <a:gdLst/>
                    <a:ahLst/>
                    <a:cxnLst/>
                    <a:rect l="l" t="t" r="r" b="b"/>
                    <a:pathLst>
                      <a:path w="15455" h="11175" extrusionOk="0">
                        <a:moveTo>
                          <a:pt x="1187" y="0"/>
                        </a:moveTo>
                        <a:cubicBezTo>
                          <a:pt x="1126" y="0"/>
                          <a:pt x="1066" y="33"/>
                          <a:pt x="1045" y="108"/>
                        </a:cubicBezTo>
                        <a:cubicBezTo>
                          <a:pt x="136" y="3111"/>
                          <a:pt x="3360" y="4532"/>
                          <a:pt x="5709" y="5056"/>
                        </a:cubicBezTo>
                        <a:cubicBezTo>
                          <a:pt x="7531" y="5465"/>
                          <a:pt x="9353" y="5862"/>
                          <a:pt x="11018" y="6762"/>
                        </a:cubicBezTo>
                        <a:cubicBezTo>
                          <a:pt x="12856" y="7755"/>
                          <a:pt x="14013" y="9212"/>
                          <a:pt x="14990" y="10958"/>
                        </a:cubicBezTo>
                        <a:lnTo>
                          <a:pt x="14994" y="10958"/>
                        </a:lnTo>
                        <a:cubicBezTo>
                          <a:pt x="15146" y="11026"/>
                          <a:pt x="15303" y="11094"/>
                          <a:pt x="15455" y="11174"/>
                        </a:cubicBezTo>
                        <a:cubicBezTo>
                          <a:pt x="14141" y="8724"/>
                          <a:pt x="12528" y="6962"/>
                          <a:pt x="9865" y="5889"/>
                        </a:cubicBezTo>
                        <a:cubicBezTo>
                          <a:pt x="7263" y="4848"/>
                          <a:pt x="0" y="4600"/>
                          <a:pt x="1337" y="187"/>
                        </a:cubicBezTo>
                        <a:cubicBezTo>
                          <a:pt x="1373" y="75"/>
                          <a:pt x="1279" y="0"/>
                          <a:pt x="1187"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7928420" y="2474062"/>
                    <a:ext cx="68226" cy="110278"/>
                  </a:xfrm>
                  <a:custGeom>
                    <a:avLst/>
                    <a:gdLst/>
                    <a:ahLst/>
                    <a:cxnLst/>
                    <a:rect l="l" t="t" r="r" b="b"/>
                    <a:pathLst>
                      <a:path w="3055" h="4938" extrusionOk="0">
                        <a:moveTo>
                          <a:pt x="152" y="1"/>
                        </a:moveTo>
                        <a:cubicBezTo>
                          <a:pt x="76" y="1"/>
                          <a:pt x="1" y="50"/>
                          <a:pt x="3" y="148"/>
                        </a:cubicBezTo>
                        <a:cubicBezTo>
                          <a:pt x="35" y="1249"/>
                          <a:pt x="220" y="2362"/>
                          <a:pt x="680" y="3371"/>
                        </a:cubicBezTo>
                        <a:cubicBezTo>
                          <a:pt x="1152" y="4400"/>
                          <a:pt x="1889" y="4352"/>
                          <a:pt x="2766" y="4912"/>
                        </a:cubicBezTo>
                        <a:cubicBezTo>
                          <a:pt x="2793" y="4930"/>
                          <a:pt x="2819" y="4937"/>
                          <a:pt x="2844" y="4937"/>
                        </a:cubicBezTo>
                        <a:cubicBezTo>
                          <a:pt x="2971" y="4937"/>
                          <a:pt x="3055" y="4738"/>
                          <a:pt x="2918" y="4648"/>
                        </a:cubicBezTo>
                        <a:cubicBezTo>
                          <a:pt x="2665" y="4488"/>
                          <a:pt x="2430" y="4400"/>
                          <a:pt x="2157" y="4291"/>
                        </a:cubicBezTo>
                        <a:cubicBezTo>
                          <a:pt x="1508" y="4039"/>
                          <a:pt x="1152" y="3699"/>
                          <a:pt x="892" y="3075"/>
                        </a:cubicBezTo>
                        <a:cubicBezTo>
                          <a:pt x="499" y="2145"/>
                          <a:pt x="335" y="1153"/>
                          <a:pt x="307" y="148"/>
                        </a:cubicBezTo>
                        <a:cubicBezTo>
                          <a:pt x="305" y="50"/>
                          <a:pt x="228" y="1"/>
                          <a:pt x="152" y="1"/>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8013597" y="2600979"/>
                    <a:ext cx="43124" cy="112176"/>
                  </a:xfrm>
                  <a:custGeom>
                    <a:avLst/>
                    <a:gdLst/>
                    <a:ahLst/>
                    <a:cxnLst/>
                    <a:rect l="l" t="t" r="r" b="b"/>
                    <a:pathLst>
                      <a:path w="1931" h="5023" extrusionOk="0">
                        <a:moveTo>
                          <a:pt x="208" y="0"/>
                        </a:moveTo>
                        <a:cubicBezTo>
                          <a:pt x="103" y="0"/>
                          <a:pt x="0" y="110"/>
                          <a:pt x="72" y="226"/>
                        </a:cubicBezTo>
                        <a:cubicBezTo>
                          <a:pt x="773" y="1379"/>
                          <a:pt x="1614" y="3645"/>
                          <a:pt x="625" y="4883"/>
                        </a:cubicBezTo>
                        <a:cubicBezTo>
                          <a:pt x="717" y="4926"/>
                          <a:pt x="813" y="4974"/>
                          <a:pt x="905" y="5022"/>
                        </a:cubicBezTo>
                        <a:cubicBezTo>
                          <a:pt x="1931" y="3669"/>
                          <a:pt x="1105" y="1331"/>
                          <a:pt x="333" y="73"/>
                        </a:cubicBezTo>
                        <a:cubicBezTo>
                          <a:pt x="301" y="22"/>
                          <a:pt x="254" y="0"/>
                          <a:pt x="208"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7842797" y="2469015"/>
                    <a:ext cx="70593" cy="95025"/>
                  </a:xfrm>
                  <a:custGeom>
                    <a:avLst/>
                    <a:gdLst/>
                    <a:ahLst/>
                    <a:cxnLst/>
                    <a:rect l="l" t="t" r="r" b="b"/>
                    <a:pathLst>
                      <a:path w="3161" h="4255" extrusionOk="0">
                        <a:moveTo>
                          <a:pt x="147" y="1"/>
                        </a:moveTo>
                        <a:cubicBezTo>
                          <a:pt x="71" y="1"/>
                          <a:pt x="1" y="49"/>
                          <a:pt x="13" y="145"/>
                        </a:cubicBezTo>
                        <a:cubicBezTo>
                          <a:pt x="221" y="1915"/>
                          <a:pt x="1262" y="3432"/>
                          <a:pt x="2856" y="4237"/>
                        </a:cubicBezTo>
                        <a:cubicBezTo>
                          <a:pt x="2881" y="4250"/>
                          <a:pt x="2905" y="4255"/>
                          <a:pt x="2927" y="4255"/>
                        </a:cubicBezTo>
                        <a:cubicBezTo>
                          <a:pt x="3068" y="4255"/>
                          <a:pt x="3160" y="4049"/>
                          <a:pt x="3012" y="3973"/>
                        </a:cubicBezTo>
                        <a:cubicBezTo>
                          <a:pt x="1519" y="3220"/>
                          <a:pt x="514" y="1811"/>
                          <a:pt x="318" y="145"/>
                        </a:cubicBezTo>
                        <a:cubicBezTo>
                          <a:pt x="306" y="49"/>
                          <a:pt x="223" y="1"/>
                          <a:pt x="147" y="1"/>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7412179" y="2181616"/>
                    <a:ext cx="729848" cy="311494"/>
                  </a:xfrm>
                  <a:custGeom>
                    <a:avLst/>
                    <a:gdLst/>
                    <a:ahLst/>
                    <a:cxnLst/>
                    <a:rect l="l" t="t" r="r" b="b"/>
                    <a:pathLst>
                      <a:path w="32681" h="13948" extrusionOk="0">
                        <a:moveTo>
                          <a:pt x="9837" y="1"/>
                        </a:moveTo>
                        <a:cubicBezTo>
                          <a:pt x="8422" y="1"/>
                          <a:pt x="7002" y="107"/>
                          <a:pt x="5687" y="607"/>
                        </a:cubicBezTo>
                        <a:cubicBezTo>
                          <a:pt x="4245" y="1152"/>
                          <a:pt x="3020" y="2137"/>
                          <a:pt x="1819" y="3105"/>
                        </a:cubicBezTo>
                        <a:cubicBezTo>
                          <a:pt x="1242" y="3573"/>
                          <a:pt x="642" y="4066"/>
                          <a:pt x="322" y="4739"/>
                        </a:cubicBezTo>
                        <a:cubicBezTo>
                          <a:pt x="1" y="5411"/>
                          <a:pt x="230" y="6156"/>
                          <a:pt x="622" y="6788"/>
                        </a:cubicBezTo>
                        <a:cubicBezTo>
                          <a:pt x="1270" y="7834"/>
                          <a:pt x="3528" y="11962"/>
                          <a:pt x="10055" y="13095"/>
                        </a:cubicBezTo>
                        <a:cubicBezTo>
                          <a:pt x="11905" y="13419"/>
                          <a:pt x="13746" y="13763"/>
                          <a:pt x="15619" y="13867"/>
                        </a:cubicBezTo>
                        <a:cubicBezTo>
                          <a:pt x="16501" y="13916"/>
                          <a:pt x="17387" y="13948"/>
                          <a:pt x="18272" y="13948"/>
                        </a:cubicBezTo>
                        <a:cubicBezTo>
                          <a:pt x="20383" y="13948"/>
                          <a:pt x="22489" y="13765"/>
                          <a:pt x="24513" y="13187"/>
                        </a:cubicBezTo>
                        <a:cubicBezTo>
                          <a:pt x="27387" y="12370"/>
                          <a:pt x="30105" y="10676"/>
                          <a:pt x="31639" y="8110"/>
                        </a:cubicBezTo>
                        <a:cubicBezTo>
                          <a:pt x="32300" y="7001"/>
                          <a:pt x="32680" y="5459"/>
                          <a:pt x="31811" y="4502"/>
                        </a:cubicBezTo>
                        <a:cubicBezTo>
                          <a:pt x="31426" y="4078"/>
                          <a:pt x="30866" y="3861"/>
                          <a:pt x="30326" y="3669"/>
                        </a:cubicBezTo>
                        <a:cubicBezTo>
                          <a:pt x="24016" y="1396"/>
                          <a:pt x="17334" y="154"/>
                          <a:pt x="10631" y="10"/>
                        </a:cubicBezTo>
                        <a:cubicBezTo>
                          <a:pt x="10367" y="4"/>
                          <a:pt x="10102" y="1"/>
                          <a:pt x="9837"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7558391" y="2113836"/>
                    <a:ext cx="425546" cy="256064"/>
                  </a:xfrm>
                  <a:custGeom>
                    <a:avLst/>
                    <a:gdLst/>
                    <a:ahLst/>
                    <a:cxnLst/>
                    <a:rect l="l" t="t" r="r" b="b"/>
                    <a:pathLst>
                      <a:path w="19055" h="11466" extrusionOk="0">
                        <a:moveTo>
                          <a:pt x="8976" y="0"/>
                        </a:moveTo>
                        <a:cubicBezTo>
                          <a:pt x="7335" y="0"/>
                          <a:pt x="5700" y="369"/>
                          <a:pt x="4508" y="1452"/>
                        </a:cubicBezTo>
                        <a:cubicBezTo>
                          <a:pt x="2651" y="3137"/>
                          <a:pt x="2242" y="6205"/>
                          <a:pt x="25" y="7369"/>
                        </a:cubicBezTo>
                        <a:lnTo>
                          <a:pt x="1" y="7449"/>
                        </a:lnTo>
                        <a:cubicBezTo>
                          <a:pt x="52" y="8210"/>
                          <a:pt x="790" y="8714"/>
                          <a:pt x="1466" y="9063"/>
                        </a:cubicBezTo>
                        <a:cubicBezTo>
                          <a:pt x="4536" y="10644"/>
                          <a:pt x="7991" y="11466"/>
                          <a:pt x="11445" y="11466"/>
                        </a:cubicBezTo>
                        <a:cubicBezTo>
                          <a:pt x="12599" y="11466"/>
                          <a:pt x="13752" y="11374"/>
                          <a:pt x="14891" y="11189"/>
                        </a:cubicBezTo>
                        <a:cubicBezTo>
                          <a:pt x="16416" y="10941"/>
                          <a:pt x="18053" y="10432"/>
                          <a:pt x="18878" y="9127"/>
                        </a:cubicBezTo>
                        <a:cubicBezTo>
                          <a:pt x="18970" y="8979"/>
                          <a:pt x="19054" y="8814"/>
                          <a:pt x="19038" y="8642"/>
                        </a:cubicBezTo>
                        <a:cubicBezTo>
                          <a:pt x="19002" y="8330"/>
                          <a:pt x="18674" y="8154"/>
                          <a:pt x="18413" y="7977"/>
                        </a:cubicBezTo>
                        <a:cubicBezTo>
                          <a:pt x="16985" y="6992"/>
                          <a:pt x="17077" y="4878"/>
                          <a:pt x="16299" y="3326"/>
                        </a:cubicBezTo>
                        <a:cubicBezTo>
                          <a:pt x="15287" y="1291"/>
                          <a:pt x="12860" y="403"/>
                          <a:pt x="10606" y="110"/>
                        </a:cubicBezTo>
                        <a:cubicBezTo>
                          <a:pt x="10073" y="41"/>
                          <a:pt x="9524" y="0"/>
                          <a:pt x="8976" y="0"/>
                        </a:cubicBezTo>
                        <a:close/>
                      </a:path>
                    </a:pathLst>
                  </a:custGeom>
                  <a:solidFill>
                    <a:srgbClr val="D4A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7546309" y="2232266"/>
                    <a:ext cx="458017" cy="152620"/>
                  </a:xfrm>
                  <a:custGeom>
                    <a:avLst/>
                    <a:gdLst/>
                    <a:ahLst/>
                    <a:cxnLst/>
                    <a:rect l="l" t="t" r="r" b="b"/>
                    <a:pathLst>
                      <a:path w="20509" h="6834" extrusionOk="0">
                        <a:moveTo>
                          <a:pt x="2155" y="0"/>
                        </a:moveTo>
                        <a:lnTo>
                          <a:pt x="2075" y="100"/>
                        </a:lnTo>
                        <a:cubicBezTo>
                          <a:pt x="1787" y="680"/>
                          <a:pt x="1306" y="1166"/>
                          <a:pt x="725" y="1458"/>
                        </a:cubicBezTo>
                        <a:cubicBezTo>
                          <a:pt x="409" y="1614"/>
                          <a:pt x="4" y="1798"/>
                          <a:pt x="1" y="2151"/>
                        </a:cubicBezTo>
                        <a:cubicBezTo>
                          <a:pt x="1" y="2266"/>
                          <a:pt x="45" y="2375"/>
                          <a:pt x="97" y="2478"/>
                        </a:cubicBezTo>
                        <a:cubicBezTo>
                          <a:pt x="557" y="3408"/>
                          <a:pt x="1458" y="4028"/>
                          <a:pt x="2367" y="4524"/>
                        </a:cubicBezTo>
                        <a:cubicBezTo>
                          <a:pt x="5275" y="6120"/>
                          <a:pt x="8606" y="6833"/>
                          <a:pt x="11935" y="6833"/>
                        </a:cubicBezTo>
                        <a:cubicBezTo>
                          <a:pt x="12699" y="6833"/>
                          <a:pt x="13463" y="6796"/>
                          <a:pt x="14222" y="6723"/>
                        </a:cubicBezTo>
                        <a:cubicBezTo>
                          <a:pt x="15484" y="6603"/>
                          <a:pt x="16757" y="6379"/>
                          <a:pt x="17897" y="5830"/>
                        </a:cubicBezTo>
                        <a:cubicBezTo>
                          <a:pt x="19043" y="5281"/>
                          <a:pt x="20052" y="4372"/>
                          <a:pt x="20508" y="3187"/>
                        </a:cubicBezTo>
                        <a:cubicBezTo>
                          <a:pt x="19775" y="2511"/>
                          <a:pt x="19047" y="1830"/>
                          <a:pt x="18318" y="1153"/>
                        </a:cubicBezTo>
                        <a:cubicBezTo>
                          <a:pt x="16023" y="2082"/>
                          <a:pt x="13563" y="2454"/>
                          <a:pt x="11080" y="2454"/>
                        </a:cubicBezTo>
                        <a:cubicBezTo>
                          <a:pt x="9154" y="2454"/>
                          <a:pt x="7215" y="2230"/>
                          <a:pt x="5330" y="1870"/>
                        </a:cubicBezTo>
                        <a:cubicBezTo>
                          <a:pt x="4069" y="1626"/>
                          <a:pt x="2643" y="1185"/>
                          <a:pt x="2155"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7" name="Google Shape;1627;p30"/>
                <p:cNvSpPr/>
                <p:nvPr/>
              </p:nvSpPr>
              <p:spPr>
                <a:xfrm>
                  <a:off x="6577000" y="-185725"/>
                  <a:ext cx="2146565" cy="2167690"/>
                </a:xfrm>
                <a:custGeom>
                  <a:avLst/>
                  <a:gdLst/>
                  <a:ahLst/>
                  <a:cxnLst/>
                  <a:rect l="l" t="t" r="r" b="b"/>
                  <a:pathLst>
                    <a:path w="82815" h="83630" extrusionOk="0">
                      <a:moveTo>
                        <a:pt x="6806" y="83630"/>
                      </a:moveTo>
                      <a:cubicBezTo>
                        <a:pt x="339" y="82704"/>
                        <a:pt x="-1656" y="70506"/>
                        <a:pt x="1472" y="64770"/>
                      </a:cubicBezTo>
                      <a:cubicBezTo>
                        <a:pt x="4929" y="58430"/>
                        <a:pt x="12593" y="55046"/>
                        <a:pt x="19379" y="52578"/>
                      </a:cubicBezTo>
                      <a:cubicBezTo>
                        <a:pt x="31988" y="47992"/>
                        <a:pt x="45475" y="45930"/>
                        <a:pt x="57860" y="40767"/>
                      </a:cubicBezTo>
                      <a:cubicBezTo>
                        <a:pt x="72566" y="34636"/>
                        <a:pt x="82815" y="15933"/>
                        <a:pt x="82815" y="0"/>
                      </a:cubicBezTo>
                    </a:path>
                  </a:pathLst>
                </a:custGeom>
                <a:noFill/>
                <a:ln w="19050" cap="flat" cmpd="sng">
                  <a:solidFill>
                    <a:srgbClr val="7C7754"/>
                  </a:solidFill>
                  <a:prstDash val="solid"/>
                  <a:round/>
                  <a:headEnd type="none" w="med" len="med"/>
                  <a:tailEnd type="none" w="med" len="med"/>
                </a:ln>
              </p:spPr>
            </p:sp>
          </p:grpSp>
          <p:grpSp>
            <p:nvGrpSpPr>
              <p:cNvPr id="1628" name="Google Shape;1628;p30"/>
              <p:cNvGrpSpPr/>
              <p:nvPr/>
            </p:nvGrpSpPr>
            <p:grpSpPr>
              <a:xfrm rot="9489206">
                <a:off x="6676097" y="1082330"/>
                <a:ext cx="500609" cy="298332"/>
                <a:chOff x="6942048" y="1786974"/>
                <a:chExt cx="482861" cy="287756"/>
              </a:xfrm>
            </p:grpSpPr>
            <p:sp>
              <p:nvSpPr>
                <p:cNvPr id="1629" name="Google Shape;1629;p30"/>
                <p:cNvSpPr/>
                <p:nvPr/>
              </p:nvSpPr>
              <p:spPr>
                <a:xfrm>
                  <a:off x="7115334" y="1928430"/>
                  <a:ext cx="77985" cy="146300"/>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7061155" y="1811116"/>
                  <a:ext cx="118854" cy="117871"/>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7367134" y="1786974"/>
                  <a:ext cx="57774" cy="107486"/>
                </a:xfrm>
                <a:custGeom>
                  <a:avLst/>
                  <a:gdLst/>
                  <a:ahLst/>
                  <a:cxnLst/>
                  <a:rect l="l" t="t" r="r" b="b"/>
                  <a:pathLst>
                    <a:path w="2587" h="4813" extrusionOk="0">
                      <a:moveTo>
                        <a:pt x="1105" y="0"/>
                      </a:moveTo>
                      <a:cubicBezTo>
                        <a:pt x="1037" y="0"/>
                        <a:pt x="985" y="61"/>
                        <a:pt x="949" y="117"/>
                      </a:cubicBezTo>
                      <a:cubicBezTo>
                        <a:pt x="0" y="1538"/>
                        <a:pt x="233" y="3628"/>
                        <a:pt x="1469" y="4809"/>
                      </a:cubicBezTo>
                      <a:lnTo>
                        <a:pt x="1810" y="4813"/>
                      </a:lnTo>
                      <a:cubicBezTo>
                        <a:pt x="2587" y="3319"/>
                        <a:pt x="2350" y="1358"/>
                        <a:pt x="1245" y="89"/>
                      </a:cubicBezTo>
                      <a:cubicBezTo>
                        <a:pt x="1205" y="45"/>
                        <a:pt x="1162" y="0"/>
                        <a:pt x="110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6942048" y="1912714"/>
                  <a:ext cx="73787" cy="10049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3" name="Google Shape;1633;p30"/>
              <p:cNvSpPr/>
              <p:nvPr/>
            </p:nvSpPr>
            <p:spPr>
              <a:xfrm rot="6590266">
                <a:off x="7421513" y="1058337"/>
                <a:ext cx="65294" cy="148070"/>
              </a:xfrm>
              <a:custGeom>
                <a:avLst/>
                <a:gdLst/>
                <a:ahLst/>
                <a:cxnLst/>
                <a:rect l="l" t="t" r="r" b="b"/>
                <a:pathLst>
                  <a:path w="2820" h="6395" extrusionOk="0">
                    <a:moveTo>
                      <a:pt x="2062" y="0"/>
                    </a:moveTo>
                    <a:lnTo>
                      <a:pt x="2062" y="0"/>
                    </a:lnTo>
                    <a:cubicBezTo>
                      <a:pt x="1214" y="640"/>
                      <a:pt x="653" y="1610"/>
                      <a:pt x="353" y="2630"/>
                    </a:cubicBezTo>
                    <a:cubicBezTo>
                      <a:pt x="52" y="3652"/>
                      <a:pt x="0" y="4728"/>
                      <a:pt x="17" y="5794"/>
                    </a:cubicBezTo>
                    <a:cubicBezTo>
                      <a:pt x="20" y="5939"/>
                      <a:pt x="70" y="6138"/>
                      <a:pt x="217" y="6138"/>
                    </a:cubicBezTo>
                    <a:cubicBezTo>
                      <a:pt x="220" y="6138"/>
                      <a:pt x="222" y="6138"/>
                      <a:pt x="225" y="6138"/>
                    </a:cubicBezTo>
                    <a:lnTo>
                      <a:pt x="364" y="6394"/>
                    </a:lnTo>
                    <a:cubicBezTo>
                      <a:pt x="2118" y="4848"/>
                      <a:pt x="2820" y="2214"/>
                      <a:pt x="20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30"/>
              <p:cNvGrpSpPr/>
              <p:nvPr/>
            </p:nvGrpSpPr>
            <p:grpSpPr>
              <a:xfrm rot="9489206">
                <a:off x="7850454" y="750468"/>
                <a:ext cx="304725" cy="258890"/>
                <a:chOff x="6942048" y="1806852"/>
                <a:chExt cx="293921" cy="249712"/>
              </a:xfrm>
            </p:grpSpPr>
            <p:sp>
              <p:nvSpPr>
                <p:cNvPr id="1635" name="Google Shape;1635;p30"/>
                <p:cNvSpPr/>
                <p:nvPr/>
              </p:nvSpPr>
              <p:spPr>
                <a:xfrm>
                  <a:off x="7163597" y="1920795"/>
                  <a:ext cx="72372" cy="135769"/>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7062864" y="1806852"/>
                  <a:ext cx="118854" cy="117871"/>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6942048" y="1912714"/>
                  <a:ext cx="73787" cy="10049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30"/>
              <p:cNvSpPr/>
              <p:nvPr/>
            </p:nvSpPr>
            <p:spPr>
              <a:xfrm rot="9489296">
                <a:off x="7615506" y="899343"/>
                <a:ext cx="76496" cy="10418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rot="8800674">
                <a:off x="8374907" y="454558"/>
                <a:ext cx="75024" cy="140746"/>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rot="9489296">
                <a:off x="8596616" y="304788"/>
                <a:ext cx="123218" cy="122199"/>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rot="6590266">
                <a:off x="8431163" y="610662"/>
                <a:ext cx="65294" cy="148070"/>
              </a:xfrm>
              <a:custGeom>
                <a:avLst/>
                <a:gdLst/>
                <a:ahLst/>
                <a:cxnLst/>
                <a:rect l="l" t="t" r="r" b="b"/>
                <a:pathLst>
                  <a:path w="2820" h="6395" extrusionOk="0">
                    <a:moveTo>
                      <a:pt x="2062" y="0"/>
                    </a:moveTo>
                    <a:lnTo>
                      <a:pt x="2062" y="0"/>
                    </a:lnTo>
                    <a:cubicBezTo>
                      <a:pt x="1214" y="640"/>
                      <a:pt x="653" y="1610"/>
                      <a:pt x="353" y="2630"/>
                    </a:cubicBezTo>
                    <a:cubicBezTo>
                      <a:pt x="52" y="3652"/>
                      <a:pt x="0" y="4728"/>
                      <a:pt x="17" y="5794"/>
                    </a:cubicBezTo>
                    <a:cubicBezTo>
                      <a:pt x="20" y="5939"/>
                      <a:pt x="70" y="6138"/>
                      <a:pt x="217" y="6138"/>
                    </a:cubicBezTo>
                    <a:cubicBezTo>
                      <a:pt x="220" y="6138"/>
                      <a:pt x="222" y="6138"/>
                      <a:pt x="225" y="6138"/>
                    </a:cubicBezTo>
                    <a:lnTo>
                      <a:pt x="364" y="6394"/>
                    </a:lnTo>
                    <a:cubicBezTo>
                      <a:pt x="2118" y="4848"/>
                      <a:pt x="2820" y="2214"/>
                      <a:pt x="20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41"/>
                                        </p:tgtEl>
                                        <p:attrNameLst>
                                          <p:attrName>style.visibility</p:attrName>
                                        </p:attrNameLst>
                                      </p:cBhvr>
                                      <p:to>
                                        <p:strVal val="visible"/>
                                      </p:to>
                                    </p:set>
                                    <p:anim calcmode="lin" valueType="num">
                                      <p:cBhvr additive="base">
                                        <p:cTn id="7" dur="1700"/>
                                        <p:tgtEl>
                                          <p:spTgt spid="154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31"/>
          <p:cNvSpPr/>
          <p:nvPr/>
        </p:nvSpPr>
        <p:spPr>
          <a:xfrm flipH="1">
            <a:off x="5657951" y="4470676"/>
            <a:ext cx="3320700" cy="5082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1"/>
          <p:cNvSpPr/>
          <p:nvPr/>
        </p:nvSpPr>
        <p:spPr>
          <a:xfrm>
            <a:off x="6677491" y="4573213"/>
            <a:ext cx="110016" cy="194575"/>
          </a:xfrm>
          <a:custGeom>
            <a:avLst/>
            <a:gdLst/>
            <a:ahLst/>
            <a:cxnLst/>
            <a:rect l="l" t="t" r="r" b="b"/>
            <a:pathLst>
              <a:path w="2186" h="3815" extrusionOk="0">
                <a:moveTo>
                  <a:pt x="2185" y="0"/>
                </a:moveTo>
                <a:lnTo>
                  <a:pt x="1" y="615"/>
                </a:lnTo>
                <a:cubicBezTo>
                  <a:pt x="49" y="1634"/>
                  <a:pt x="101" y="2652"/>
                  <a:pt x="148" y="3670"/>
                </a:cubicBezTo>
                <a:cubicBezTo>
                  <a:pt x="720" y="3718"/>
                  <a:pt x="1287" y="3763"/>
                  <a:pt x="1858" y="3811"/>
                </a:cubicBezTo>
                <a:cubicBezTo>
                  <a:pt x="1884" y="3813"/>
                  <a:pt x="1911" y="3815"/>
                  <a:pt x="1937" y="3815"/>
                </a:cubicBezTo>
                <a:cubicBezTo>
                  <a:pt x="1998" y="3815"/>
                  <a:pt x="2058" y="3805"/>
                  <a:pt x="2106" y="3766"/>
                </a:cubicBezTo>
                <a:cubicBezTo>
                  <a:pt x="2178" y="3704"/>
                  <a:pt x="2185" y="3595"/>
                  <a:pt x="2185" y="3498"/>
                </a:cubicBezTo>
                <a:lnTo>
                  <a:pt x="2185" y="0"/>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1"/>
          <p:cNvSpPr/>
          <p:nvPr/>
        </p:nvSpPr>
        <p:spPr>
          <a:xfrm>
            <a:off x="6943200" y="4493193"/>
            <a:ext cx="100252" cy="234918"/>
          </a:xfrm>
          <a:custGeom>
            <a:avLst/>
            <a:gdLst/>
            <a:ahLst/>
            <a:cxnLst/>
            <a:rect l="l" t="t" r="r" b="b"/>
            <a:pathLst>
              <a:path w="1992" h="4606" extrusionOk="0">
                <a:moveTo>
                  <a:pt x="1954" y="1"/>
                </a:moveTo>
                <a:lnTo>
                  <a:pt x="1" y="1338"/>
                </a:lnTo>
                <a:cubicBezTo>
                  <a:pt x="80" y="2384"/>
                  <a:pt x="158" y="3433"/>
                  <a:pt x="238" y="4479"/>
                </a:cubicBezTo>
                <a:cubicBezTo>
                  <a:pt x="549" y="4563"/>
                  <a:pt x="873" y="4606"/>
                  <a:pt x="1196" y="4606"/>
                </a:cubicBezTo>
                <a:cubicBezTo>
                  <a:pt x="1455" y="4606"/>
                  <a:pt x="1713" y="4579"/>
                  <a:pt x="1965" y="4524"/>
                </a:cubicBezTo>
                <a:cubicBezTo>
                  <a:pt x="1992" y="3014"/>
                  <a:pt x="1989" y="1507"/>
                  <a:pt x="1954"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1"/>
          <p:cNvSpPr/>
          <p:nvPr/>
        </p:nvSpPr>
        <p:spPr>
          <a:xfrm>
            <a:off x="6621582" y="2992601"/>
            <a:ext cx="578414" cy="1623410"/>
          </a:xfrm>
          <a:custGeom>
            <a:avLst/>
            <a:gdLst/>
            <a:ahLst/>
            <a:cxnLst/>
            <a:rect l="l" t="t" r="r" b="b"/>
            <a:pathLst>
              <a:path w="11493" h="31830" extrusionOk="0">
                <a:moveTo>
                  <a:pt x="8913" y="1"/>
                </a:moveTo>
                <a:lnTo>
                  <a:pt x="1" y="13949"/>
                </a:lnTo>
                <a:cubicBezTo>
                  <a:pt x="977" y="17419"/>
                  <a:pt x="1958" y="20893"/>
                  <a:pt x="2938" y="24367"/>
                </a:cubicBezTo>
                <a:cubicBezTo>
                  <a:pt x="3464" y="26225"/>
                  <a:pt x="5342" y="30191"/>
                  <a:pt x="5342" y="30191"/>
                </a:cubicBezTo>
                <a:lnTo>
                  <a:pt x="6302" y="31828"/>
                </a:lnTo>
                <a:cubicBezTo>
                  <a:pt x="6302" y="31828"/>
                  <a:pt x="6363" y="31829"/>
                  <a:pt x="6467" y="31829"/>
                </a:cubicBezTo>
                <a:cubicBezTo>
                  <a:pt x="7005" y="31829"/>
                  <a:pt x="8690" y="31786"/>
                  <a:pt x="9030" y="31250"/>
                </a:cubicBezTo>
                <a:cubicBezTo>
                  <a:pt x="9146" y="31064"/>
                  <a:pt x="9154" y="30834"/>
                  <a:pt x="9216" y="30624"/>
                </a:cubicBezTo>
                <a:cubicBezTo>
                  <a:pt x="9308" y="30297"/>
                  <a:pt x="9521" y="30022"/>
                  <a:pt x="9700" y="29733"/>
                </a:cubicBezTo>
                <a:cubicBezTo>
                  <a:pt x="11290" y="27181"/>
                  <a:pt x="10069" y="23803"/>
                  <a:pt x="10794" y="20890"/>
                </a:cubicBezTo>
                <a:cubicBezTo>
                  <a:pt x="11035" y="19926"/>
                  <a:pt x="11493" y="18977"/>
                  <a:pt x="11365" y="17994"/>
                </a:cubicBezTo>
                <a:cubicBezTo>
                  <a:pt x="11300" y="17478"/>
                  <a:pt x="11077" y="16996"/>
                  <a:pt x="10932" y="16494"/>
                </a:cubicBezTo>
                <a:cubicBezTo>
                  <a:pt x="10736" y="15816"/>
                  <a:pt x="10684" y="15104"/>
                  <a:pt x="10632" y="14399"/>
                </a:cubicBezTo>
                <a:cubicBezTo>
                  <a:pt x="10275" y="9577"/>
                  <a:pt x="9700" y="4771"/>
                  <a:pt x="8913"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1"/>
          <p:cNvSpPr/>
          <p:nvPr/>
        </p:nvSpPr>
        <p:spPr>
          <a:xfrm>
            <a:off x="6868269" y="4510228"/>
            <a:ext cx="256620" cy="136738"/>
          </a:xfrm>
          <a:custGeom>
            <a:avLst/>
            <a:gdLst/>
            <a:ahLst/>
            <a:cxnLst/>
            <a:rect l="l" t="t" r="r" b="b"/>
            <a:pathLst>
              <a:path w="5099" h="2681" extrusionOk="0">
                <a:moveTo>
                  <a:pt x="124" y="0"/>
                </a:moveTo>
                <a:lnTo>
                  <a:pt x="124" y="0"/>
                </a:lnTo>
                <a:cubicBezTo>
                  <a:pt x="52" y="389"/>
                  <a:pt x="0" y="853"/>
                  <a:pt x="269" y="1135"/>
                </a:cubicBezTo>
                <a:cubicBezTo>
                  <a:pt x="320" y="1190"/>
                  <a:pt x="385" y="1239"/>
                  <a:pt x="420" y="1310"/>
                </a:cubicBezTo>
                <a:cubicBezTo>
                  <a:pt x="506" y="1483"/>
                  <a:pt x="365" y="1679"/>
                  <a:pt x="237" y="1820"/>
                </a:cubicBezTo>
                <a:cubicBezTo>
                  <a:pt x="320" y="1937"/>
                  <a:pt x="450" y="2012"/>
                  <a:pt x="585" y="2023"/>
                </a:cubicBezTo>
                <a:lnTo>
                  <a:pt x="520" y="2109"/>
                </a:lnTo>
                <a:cubicBezTo>
                  <a:pt x="488" y="2274"/>
                  <a:pt x="671" y="2387"/>
                  <a:pt x="822" y="2436"/>
                </a:cubicBezTo>
                <a:cubicBezTo>
                  <a:pt x="1324" y="2599"/>
                  <a:pt x="1848" y="2680"/>
                  <a:pt x="2373" y="2680"/>
                </a:cubicBezTo>
                <a:cubicBezTo>
                  <a:pt x="3191" y="2680"/>
                  <a:pt x="4010" y="2484"/>
                  <a:pt x="4743" y="2098"/>
                </a:cubicBezTo>
                <a:cubicBezTo>
                  <a:pt x="4695" y="2005"/>
                  <a:pt x="4647" y="1912"/>
                  <a:pt x="4599" y="1823"/>
                </a:cubicBezTo>
                <a:cubicBezTo>
                  <a:pt x="4774" y="1755"/>
                  <a:pt x="4854" y="1499"/>
                  <a:pt x="4751" y="1334"/>
                </a:cubicBezTo>
                <a:cubicBezTo>
                  <a:pt x="4706" y="1259"/>
                  <a:pt x="4623" y="1177"/>
                  <a:pt x="4661" y="1094"/>
                </a:cubicBezTo>
                <a:cubicBezTo>
                  <a:pt x="4692" y="1035"/>
                  <a:pt x="4771" y="1025"/>
                  <a:pt x="4826" y="988"/>
                </a:cubicBezTo>
                <a:cubicBezTo>
                  <a:pt x="4892" y="942"/>
                  <a:pt x="4916" y="853"/>
                  <a:pt x="4936" y="774"/>
                </a:cubicBezTo>
                <a:cubicBezTo>
                  <a:pt x="4991" y="550"/>
                  <a:pt x="5043" y="327"/>
                  <a:pt x="5098" y="100"/>
                </a:cubicBezTo>
                <a:lnTo>
                  <a:pt x="5098" y="100"/>
                </a:lnTo>
                <a:cubicBezTo>
                  <a:pt x="4260" y="349"/>
                  <a:pt x="3390" y="476"/>
                  <a:pt x="2520" y="476"/>
                </a:cubicBezTo>
                <a:cubicBezTo>
                  <a:pt x="2036" y="476"/>
                  <a:pt x="1552" y="437"/>
                  <a:pt x="1074" y="358"/>
                </a:cubicBezTo>
                <a:cubicBezTo>
                  <a:pt x="739" y="302"/>
                  <a:pt x="393" y="220"/>
                  <a:pt x="124" y="0"/>
                </a:cubicBezTo>
                <a:close/>
              </a:path>
            </a:pathLst>
          </a:custGeom>
          <a:solidFill>
            <a:srgbClr val="5B5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1"/>
          <p:cNvSpPr/>
          <p:nvPr/>
        </p:nvSpPr>
        <p:spPr>
          <a:xfrm>
            <a:off x="6601150" y="2598621"/>
            <a:ext cx="494468" cy="448975"/>
          </a:xfrm>
          <a:custGeom>
            <a:avLst/>
            <a:gdLst/>
            <a:ahLst/>
            <a:cxnLst/>
            <a:rect l="l" t="t" r="r" b="b"/>
            <a:pathLst>
              <a:path w="9825" h="8803" extrusionOk="0">
                <a:moveTo>
                  <a:pt x="9391" y="0"/>
                </a:moveTo>
                <a:lnTo>
                  <a:pt x="4896" y="1809"/>
                </a:lnTo>
                <a:lnTo>
                  <a:pt x="355" y="3639"/>
                </a:lnTo>
                <a:cubicBezTo>
                  <a:pt x="297" y="4028"/>
                  <a:pt x="235" y="4413"/>
                  <a:pt x="176" y="4798"/>
                </a:cubicBezTo>
                <a:cubicBezTo>
                  <a:pt x="145" y="5019"/>
                  <a:pt x="111" y="5242"/>
                  <a:pt x="76" y="5465"/>
                </a:cubicBezTo>
                <a:cubicBezTo>
                  <a:pt x="38" y="5710"/>
                  <a:pt x="0" y="5965"/>
                  <a:pt x="46" y="6208"/>
                </a:cubicBezTo>
                <a:cubicBezTo>
                  <a:pt x="159" y="6883"/>
                  <a:pt x="823" y="7310"/>
                  <a:pt x="1442" y="7602"/>
                </a:cubicBezTo>
                <a:cubicBezTo>
                  <a:pt x="3140" y="8398"/>
                  <a:pt x="5016" y="8803"/>
                  <a:pt x="6892" y="8803"/>
                </a:cubicBezTo>
                <a:cubicBezTo>
                  <a:pt x="7868" y="8803"/>
                  <a:pt x="8845" y="8693"/>
                  <a:pt x="9797" y="8472"/>
                </a:cubicBezTo>
                <a:cubicBezTo>
                  <a:pt x="9787" y="8190"/>
                  <a:pt x="9817" y="7908"/>
                  <a:pt x="9824" y="7626"/>
                </a:cubicBezTo>
                <a:cubicBezTo>
                  <a:pt x="9821" y="7546"/>
                  <a:pt x="9817" y="7464"/>
                  <a:pt x="9817" y="7385"/>
                </a:cubicBezTo>
                <a:cubicBezTo>
                  <a:pt x="9659" y="7154"/>
                  <a:pt x="9515" y="6917"/>
                  <a:pt x="9408" y="6673"/>
                </a:cubicBezTo>
                <a:cubicBezTo>
                  <a:pt x="9240" y="6291"/>
                  <a:pt x="9154" y="5886"/>
                  <a:pt x="9202" y="5465"/>
                </a:cubicBezTo>
                <a:cubicBezTo>
                  <a:pt x="9219" y="5321"/>
                  <a:pt x="9257" y="5176"/>
                  <a:pt x="9298" y="5036"/>
                </a:cubicBezTo>
                <a:cubicBezTo>
                  <a:pt x="9325" y="3357"/>
                  <a:pt x="9415" y="1682"/>
                  <a:pt x="9391"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1"/>
          <p:cNvSpPr/>
          <p:nvPr/>
        </p:nvSpPr>
        <p:spPr>
          <a:xfrm>
            <a:off x="6610007" y="2690881"/>
            <a:ext cx="487875" cy="271027"/>
          </a:xfrm>
          <a:custGeom>
            <a:avLst/>
            <a:gdLst/>
            <a:ahLst/>
            <a:cxnLst/>
            <a:rect l="l" t="t" r="r" b="b"/>
            <a:pathLst>
              <a:path w="9694" h="5314" extrusionOk="0">
                <a:moveTo>
                  <a:pt x="4720" y="0"/>
                </a:moveTo>
                <a:lnTo>
                  <a:pt x="179" y="1830"/>
                </a:lnTo>
                <a:cubicBezTo>
                  <a:pt x="121" y="2219"/>
                  <a:pt x="59" y="2604"/>
                  <a:pt x="0" y="2989"/>
                </a:cubicBezTo>
                <a:cubicBezTo>
                  <a:pt x="1393" y="3313"/>
                  <a:pt x="2783" y="3636"/>
                  <a:pt x="4172" y="3959"/>
                </a:cubicBezTo>
                <a:cubicBezTo>
                  <a:pt x="4358" y="4004"/>
                  <a:pt x="4544" y="4045"/>
                  <a:pt x="4709" y="4131"/>
                </a:cubicBezTo>
                <a:cubicBezTo>
                  <a:pt x="4977" y="4266"/>
                  <a:pt x="5184" y="4493"/>
                  <a:pt x="5417" y="4682"/>
                </a:cubicBezTo>
                <a:cubicBezTo>
                  <a:pt x="5958" y="5115"/>
                  <a:pt x="6658" y="5314"/>
                  <a:pt x="7355" y="5314"/>
                </a:cubicBezTo>
                <a:cubicBezTo>
                  <a:pt x="7493" y="5314"/>
                  <a:pt x="7630" y="5306"/>
                  <a:pt x="7767" y="5291"/>
                </a:cubicBezTo>
                <a:cubicBezTo>
                  <a:pt x="8276" y="5236"/>
                  <a:pt x="8768" y="5084"/>
                  <a:pt x="9232" y="4864"/>
                </a:cubicBezTo>
                <a:cubicBezTo>
                  <a:pt x="9064" y="4482"/>
                  <a:pt x="8978" y="4077"/>
                  <a:pt x="9026" y="3656"/>
                </a:cubicBezTo>
                <a:cubicBezTo>
                  <a:pt x="9070" y="3261"/>
                  <a:pt x="9239" y="2889"/>
                  <a:pt x="9376" y="2518"/>
                </a:cubicBezTo>
                <a:cubicBezTo>
                  <a:pt x="9504" y="2175"/>
                  <a:pt x="9604" y="1824"/>
                  <a:pt x="9693" y="1469"/>
                </a:cubicBezTo>
                <a:cubicBezTo>
                  <a:pt x="8424" y="571"/>
                  <a:pt x="6814" y="289"/>
                  <a:pt x="5266" y="73"/>
                </a:cubicBezTo>
                <a:cubicBezTo>
                  <a:pt x="5084" y="49"/>
                  <a:pt x="4905" y="24"/>
                  <a:pt x="4720"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1"/>
          <p:cNvSpPr/>
          <p:nvPr/>
        </p:nvSpPr>
        <p:spPr>
          <a:xfrm>
            <a:off x="6544234" y="2245288"/>
            <a:ext cx="578213" cy="609378"/>
          </a:xfrm>
          <a:custGeom>
            <a:avLst/>
            <a:gdLst/>
            <a:ahLst/>
            <a:cxnLst/>
            <a:rect l="l" t="t" r="r" b="b"/>
            <a:pathLst>
              <a:path w="11489" h="11948" extrusionOk="0">
                <a:moveTo>
                  <a:pt x="7409" y="1"/>
                </a:moveTo>
                <a:cubicBezTo>
                  <a:pt x="7206" y="28"/>
                  <a:pt x="6997" y="66"/>
                  <a:pt x="6776" y="124"/>
                </a:cubicBezTo>
                <a:cubicBezTo>
                  <a:pt x="5383" y="479"/>
                  <a:pt x="4273" y="947"/>
                  <a:pt x="3392" y="1445"/>
                </a:cubicBezTo>
                <a:cubicBezTo>
                  <a:pt x="836" y="2883"/>
                  <a:pt x="437" y="3365"/>
                  <a:pt x="217" y="4586"/>
                </a:cubicBezTo>
                <a:cubicBezTo>
                  <a:pt x="0" y="5806"/>
                  <a:pt x="237" y="10653"/>
                  <a:pt x="237" y="10653"/>
                </a:cubicBezTo>
                <a:cubicBezTo>
                  <a:pt x="1768" y="11214"/>
                  <a:pt x="3309" y="11744"/>
                  <a:pt x="4905" y="11902"/>
                </a:cubicBezTo>
                <a:cubicBezTo>
                  <a:pt x="5205" y="11932"/>
                  <a:pt x="5508" y="11948"/>
                  <a:pt x="5813" y="11948"/>
                </a:cubicBezTo>
                <a:cubicBezTo>
                  <a:pt x="6283" y="11948"/>
                  <a:pt x="6759" y="11910"/>
                  <a:pt x="7240" y="11826"/>
                </a:cubicBezTo>
                <a:cubicBezTo>
                  <a:pt x="7323" y="11815"/>
                  <a:pt x="7409" y="11799"/>
                  <a:pt x="7492" y="11782"/>
                </a:cubicBezTo>
                <a:cubicBezTo>
                  <a:pt x="8843" y="11503"/>
                  <a:pt x="10120" y="11004"/>
                  <a:pt x="11488" y="10801"/>
                </a:cubicBezTo>
                <a:cubicBezTo>
                  <a:pt x="11347" y="10495"/>
                  <a:pt x="11244" y="10175"/>
                  <a:pt x="11169" y="9904"/>
                </a:cubicBezTo>
                <a:cubicBezTo>
                  <a:pt x="10918" y="9029"/>
                  <a:pt x="10797" y="8073"/>
                  <a:pt x="10859" y="7165"/>
                </a:cubicBezTo>
                <a:cubicBezTo>
                  <a:pt x="10904" y="6505"/>
                  <a:pt x="11124" y="5838"/>
                  <a:pt x="11024" y="5177"/>
                </a:cubicBezTo>
                <a:cubicBezTo>
                  <a:pt x="10901" y="4324"/>
                  <a:pt x="10258" y="3743"/>
                  <a:pt x="9666" y="3179"/>
                </a:cubicBezTo>
                <a:cubicBezTo>
                  <a:pt x="9483" y="3007"/>
                  <a:pt x="9311" y="2821"/>
                  <a:pt x="9150" y="2636"/>
                </a:cubicBezTo>
                <a:cubicBezTo>
                  <a:pt x="8369" y="1903"/>
                  <a:pt x="7698" y="1029"/>
                  <a:pt x="7409"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1"/>
          <p:cNvSpPr/>
          <p:nvPr/>
        </p:nvSpPr>
        <p:spPr>
          <a:xfrm>
            <a:off x="6623343" y="2491775"/>
            <a:ext cx="297436" cy="362883"/>
          </a:xfrm>
          <a:custGeom>
            <a:avLst/>
            <a:gdLst/>
            <a:ahLst/>
            <a:cxnLst/>
            <a:rect l="l" t="t" r="r" b="b"/>
            <a:pathLst>
              <a:path w="5910" h="7115" extrusionOk="0">
                <a:moveTo>
                  <a:pt x="523" y="0"/>
                </a:moveTo>
                <a:lnTo>
                  <a:pt x="282" y="69"/>
                </a:lnTo>
                <a:cubicBezTo>
                  <a:pt x="0" y="1851"/>
                  <a:pt x="843" y="3609"/>
                  <a:pt x="1758" y="5170"/>
                </a:cubicBezTo>
                <a:cubicBezTo>
                  <a:pt x="2081" y="5720"/>
                  <a:pt x="2421" y="6271"/>
                  <a:pt x="2886" y="6711"/>
                </a:cubicBezTo>
                <a:cubicBezTo>
                  <a:pt x="3023" y="6845"/>
                  <a:pt x="3171" y="6966"/>
                  <a:pt x="3333" y="7069"/>
                </a:cubicBezTo>
                <a:cubicBezTo>
                  <a:pt x="3633" y="7099"/>
                  <a:pt x="3936" y="7115"/>
                  <a:pt x="4241" y="7115"/>
                </a:cubicBezTo>
                <a:cubicBezTo>
                  <a:pt x="4711" y="7115"/>
                  <a:pt x="5187" y="7077"/>
                  <a:pt x="5668" y="6993"/>
                </a:cubicBezTo>
                <a:cubicBezTo>
                  <a:pt x="5844" y="6728"/>
                  <a:pt x="5885" y="6388"/>
                  <a:pt x="5889" y="6068"/>
                </a:cubicBezTo>
                <a:cubicBezTo>
                  <a:pt x="5909" y="4644"/>
                  <a:pt x="5338" y="3220"/>
                  <a:pt x="4338" y="2208"/>
                </a:cubicBezTo>
                <a:cubicBezTo>
                  <a:pt x="3567" y="1424"/>
                  <a:pt x="2580" y="898"/>
                  <a:pt x="1610" y="386"/>
                </a:cubicBezTo>
                <a:cubicBezTo>
                  <a:pt x="1266" y="203"/>
                  <a:pt x="908" y="18"/>
                  <a:pt x="523" y="0"/>
                </a:cubicBezTo>
                <a:close/>
              </a:path>
            </a:pathLst>
          </a:custGeom>
          <a:solidFill>
            <a:srgbClr val="9F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1"/>
          <p:cNvSpPr/>
          <p:nvPr/>
        </p:nvSpPr>
        <p:spPr>
          <a:xfrm>
            <a:off x="6864947" y="2903605"/>
            <a:ext cx="224612" cy="58296"/>
          </a:xfrm>
          <a:custGeom>
            <a:avLst/>
            <a:gdLst/>
            <a:ahLst/>
            <a:cxnLst/>
            <a:rect l="l" t="t" r="r" b="b"/>
            <a:pathLst>
              <a:path w="4463" h="1143" extrusionOk="0">
                <a:moveTo>
                  <a:pt x="3840" y="1"/>
                </a:moveTo>
                <a:cubicBezTo>
                  <a:pt x="3756" y="1"/>
                  <a:pt x="3668" y="17"/>
                  <a:pt x="3585" y="33"/>
                </a:cubicBezTo>
                <a:cubicBezTo>
                  <a:pt x="2735" y="194"/>
                  <a:pt x="1869" y="280"/>
                  <a:pt x="1002" y="287"/>
                </a:cubicBezTo>
                <a:lnTo>
                  <a:pt x="999" y="287"/>
                </a:lnTo>
                <a:cubicBezTo>
                  <a:pt x="919" y="253"/>
                  <a:pt x="816" y="242"/>
                  <a:pt x="723" y="239"/>
                </a:cubicBezTo>
                <a:cubicBezTo>
                  <a:pt x="483" y="232"/>
                  <a:pt x="242" y="222"/>
                  <a:pt x="0" y="204"/>
                </a:cubicBezTo>
                <a:lnTo>
                  <a:pt x="0" y="204"/>
                </a:lnTo>
                <a:cubicBezTo>
                  <a:pt x="25" y="228"/>
                  <a:pt x="52" y="253"/>
                  <a:pt x="76" y="274"/>
                </a:cubicBezTo>
                <a:cubicBezTo>
                  <a:pt x="166" y="352"/>
                  <a:pt x="256" y="435"/>
                  <a:pt x="351" y="511"/>
                </a:cubicBezTo>
                <a:cubicBezTo>
                  <a:pt x="586" y="696"/>
                  <a:pt x="851" y="841"/>
                  <a:pt x="1129" y="941"/>
                </a:cubicBezTo>
                <a:cubicBezTo>
                  <a:pt x="1497" y="1079"/>
                  <a:pt x="1895" y="1142"/>
                  <a:pt x="2291" y="1142"/>
                </a:cubicBezTo>
                <a:cubicBezTo>
                  <a:pt x="2428" y="1142"/>
                  <a:pt x="2565" y="1135"/>
                  <a:pt x="2701" y="1120"/>
                </a:cubicBezTo>
                <a:cubicBezTo>
                  <a:pt x="3320" y="1054"/>
                  <a:pt x="3912" y="841"/>
                  <a:pt x="4462" y="542"/>
                </a:cubicBezTo>
                <a:cubicBezTo>
                  <a:pt x="4414" y="469"/>
                  <a:pt x="4366" y="404"/>
                  <a:pt x="4321" y="331"/>
                </a:cubicBezTo>
                <a:cubicBezTo>
                  <a:pt x="4239" y="212"/>
                  <a:pt x="4149" y="88"/>
                  <a:pt x="4018" y="33"/>
                </a:cubicBezTo>
                <a:cubicBezTo>
                  <a:pt x="3962" y="9"/>
                  <a:pt x="3902" y="1"/>
                  <a:pt x="3840"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1"/>
          <p:cNvSpPr/>
          <p:nvPr/>
        </p:nvSpPr>
        <p:spPr>
          <a:xfrm>
            <a:off x="6633005" y="2286344"/>
            <a:ext cx="819734" cy="635032"/>
          </a:xfrm>
          <a:custGeom>
            <a:avLst/>
            <a:gdLst/>
            <a:ahLst/>
            <a:cxnLst/>
            <a:rect l="l" t="t" r="r" b="b"/>
            <a:pathLst>
              <a:path w="16288" h="12451" extrusionOk="0">
                <a:moveTo>
                  <a:pt x="3041" y="0"/>
                </a:moveTo>
                <a:cubicBezTo>
                  <a:pt x="3038" y="52"/>
                  <a:pt x="3020" y="107"/>
                  <a:pt x="2983" y="145"/>
                </a:cubicBezTo>
                <a:cubicBezTo>
                  <a:pt x="3072" y="190"/>
                  <a:pt x="3161" y="242"/>
                  <a:pt x="3247" y="307"/>
                </a:cubicBezTo>
                <a:cubicBezTo>
                  <a:pt x="3383" y="409"/>
                  <a:pt x="3359" y="658"/>
                  <a:pt x="3163" y="658"/>
                </a:cubicBezTo>
                <a:cubicBezTo>
                  <a:pt x="3160" y="658"/>
                  <a:pt x="3157" y="658"/>
                  <a:pt x="3155" y="658"/>
                </a:cubicBezTo>
                <a:cubicBezTo>
                  <a:pt x="3115" y="657"/>
                  <a:pt x="3076" y="656"/>
                  <a:pt x="3038" y="656"/>
                </a:cubicBezTo>
                <a:cubicBezTo>
                  <a:pt x="2056" y="656"/>
                  <a:pt x="1254" y="994"/>
                  <a:pt x="417" y="1496"/>
                </a:cubicBezTo>
                <a:cubicBezTo>
                  <a:pt x="391" y="1513"/>
                  <a:pt x="362" y="1520"/>
                  <a:pt x="334" y="1520"/>
                </a:cubicBezTo>
                <a:cubicBezTo>
                  <a:pt x="314" y="1520"/>
                  <a:pt x="294" y="1516"/>
                  <a:pt x="275" y="1510"/>
                </a:cubicBezTo>
                <a:lnTo>
                  <a:pt x="275" y="1510"/>
                </a:lnTo>
                <a:cubicBezTo>
                  <a:pt x="1" y="2845"/>
                  <a:pt x="83" y="4255"/>
                  <a:pt x="540" y="5538"/>
                </a:cubicBezTo>
                <a:cubicBezTo>
                  <a:pt x="1239" y="7495"/>
                  <a:pt x="2711" y="9064"/>
                  <a:pt x="4152" y="10556"/>
                </a:cubicBezTo>
                <a:cubicBezTo>
                  <a:pt x="5019" y="11455"/>
                  <a:pt x="6020" y="12411"/>
                  <a:pt x="7265" y="12449"/>
                </a:cubicBezTo>
                <a:cubicBezTo>
                  <a:pt x="7295" y="12450"/>
                  <a:pt x="7325" y="12450"/>
                  <a:pt x="7356" y="12450"/>
                </a:cubicBezTo>
                <a:cubicBezTo>
                  <a:pt x="8063" y="12450"/>
                  <a:pt x="8743" y="12149"/>
                  <a:pt x="9374" y="11819"/>
                </a:cubicBezTo>
                <a:cubicBezTo>
                  <a:pt x="12108" y="10391"/>
                  <a:pt x="14502" y="8307"/>
                  <a:pt x="16287" y="5793"/>
                </a:cubicBezTo>
                <a:lnTo>
                  <a:pt x="14506" y="5236"/>
                </a:lnTo>
                <a:cubicBezTo>
                  <a:pt x="12720" y="6487"/>
                  <a:pt x="10681" y="7378"/>
                  <a:pt x="8551" y="7836"/>
                </a:cubicBezTo>
                <a:cubicBezTo>
                  <a:pt x="7224" y="4909"/>
                  <a:pt x="5343" y="2243"/>
                  <a:pt x="3041"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1"/>
          <p:cNvSpPr/>
          <p:nvPr/>
        </p:nvSpPr>
        <p:spPr>
          <a:xfrm>
            <a:off x="6713322" y="1667910"/>
            <a:ext cx="449425" cy="491868"/>
          </a:xfrm>
          <a:custGeom>
            <a:avLst/>
            <a:gdLst/>
            <a:ahLst/>
            <a:cxnLst/>
            <a:rect l="l" t="t" r="r" b="b"/>
            <a:pathLst>
              <a:path w="8930" h="9644" extrusionOk="0">
                <a:moveTo>
                  <a:pt x="3896" y="0"/>
                </a:moveTo>
                <a:cubicBezTo>
                  <a:pt x="3740" y="0"/>
                  <a:pt x="3586" y="14"/>
                  <a:pt x="3434" y="43"/>
                </a:cubicBezTo>
                <a:cubicBezTo>
                  <a:pt x="1008" y="507"/>
                  <a:pt x="0" y="3476"/>
                  <a:pt x="0" y="3476"/>
                </a:cubicBezTo>
                <a:lnTo>
                  <a:pt x="427" y="6251"/>
                </a:lnTo>
                <a:lnTo>
                  <a:pt x="919" y="8020"/>
                </a:lnTo>
                <a:cubicBezTo>
                  <a:pt x="881" y="8261"/>
                  <a:pt x="582" y="9643"/>
                  <a:pt x="582" y="9643"/>
                </a:cubicBezTo>
                <a:lnTo>
                  <a:pt x="2735" y="8346"/>
                </a:lnTo>
                <a:cubicBezTo>
                  <a:pt x="2997" y="8931"/>
                  <a:pt x="3591" y="9313"/>
                  <a:pt x="4210" y="9467"/>
                </a:cubicBezTo>
                <a:cubicBezTo>
                  <a:pt x="4567" y="9559"/>
                  <a:pt x="4935" y="9586"/>
                  <a:pt x="5304" y="9586"/>
                </a:cubicBezTo>
                <a:cubicBezTo>
                  <a:pt x="5576" y="9586"/>
                  <a:pt x="5849" y="9571"/>
                  <a:pt x="6120" y="9557"/>
                </a:cubicBezTo>
                <a:cubicBezTo>
                  <a:pt x="6212" y="9553"/>
                  <a:pt x="6302" y="9547"/>
                  <a:pt x="6388" y="9509"/>
                </a:cubicBezTo>
                <a:cubicBezTo>
                  <a:pt x="6509" y="9458"/>
                  <a:pt x="6598" y="9344"/>
                  <a:pt x="6680" y="9237"/>
                </a:cubicBezTo>
                <a:cubicBezTo>
                  <a:pt x="7117" y="8659"/>
                  <a:pt x="7565" y="8067"/>
                  <a:pt x="7830" y="7400"/>
                </a:cubicBezTo>
                <a:cubicBezTo>
                  <a:pt x="7895" y="7239"/>
                  <a:pt x="7946" y="7077"/>
                  <a:pt x="7987" y="6908"/>
                </a:cubicBezTo>
                <a:cubicBezTo>
                  <a:pt x="8039" y="6692"/>
                  <a:pt x="8070" y="6468"/>
                  <a:pt x="8087" y="6245"/>
                </a:cubicBezTo>
                <a:cubicBezTo>
                  <a:pt x="8122" y="5904"/>
                  <a:pt x="8136" y="5567"/>
                  <a:pt x="8173" y="5230"/>
                </a:cubicBezTo>
                <a:cubicBezTo>
                  <a:pt x="8273" y="4452"/>
                  <a:pt x="8531" y="3695"/>
                  <a:pt x="8930" y="3025"/>
                </a:cubicBezTo>
                <a:cubicBezTo>
                  <a:pt x="8930" y="3025"/>
                  <a:pt x="6231" y="0"/>
                  <a:pt x="3896"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1"/>
          <p:cNvSpPr/>
          <p:nvPr/>
        </p:nvSpPr>
        <p:spPr>
          <a:xfrm>
            <a:off x="6736722" y="2051639"/>
            <a:ext cx="188175" cy="191871"/>
          </a:xfrm>
          <a:custGeom>
            <a:avLst/>
            <a:gdLst/>
            <a:ahLst/>
            <a:cxnLst/>
            <a:rect l="l" t="t" r="r" b="b"/>
            <a:pathLst>
              <a:path w="3739" h="3762" extrusionOk="0">
                <a:moveTo>
                  <a:pt x="925" y="0"/>
                </a:moveTo>
                <a:lnTo>
                  <a:pt x="0" y="2752"/>
                </a:lnTo>
                <a:cubicBezTo>
                  <a:pt x="0" y="2752"/>
                  <a:pt x="3255" y="3761"/>
                  <a:pt x="3510" y="3761"/>
                </a:cubicBezTo>
                <a:cubicBezTo>
                  <a:pt x="3520" y="3761"/>
                  <a:pt x="3526" y="3760"/>
                  <a:pt x="3526" y="3756"/>
                </a:cubicBezTo>
                <a:cubicBezTo>
                  <a:pt x="3526" y="3663"/>
                  <a:pt x="3547" y="2896"/>
                  <a:pt x="3547" y="2896"/>
                </a:cubicBezTo>
                <a:lnTo>
                  <a:pt x="3547" y="2291"/>
                </a:lnTo>
                <a:lnTo>
                  <a:pt x="3580" y="1943"/>
                </a:lnTo>
                <a:lnTo>
                  <a:pt x="3739" y="406"/>
                </a:lnTo>
                <a:lnTo>
                  <a:pt x="1792" y="127"/>
                </a:lnTo>
                <a:lnTo>
                  <a:pt x="1740" y="117"/>
                </a:lnTo>
                <a:lnTo>
                  <a:pt x="925" y="0"/>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1"/>
          <p:cNvSpPr/>
          <p:nvPr/>
        </p:nvSpPr>
        <p:spPr>
          <a:xfrm>
            <a:off x="6620726" y="1614512"/>
            <a:ext cx="578213" cy="462083"/>
          </a:xfrm>
          <a:custGeom>
            <a:avLst/>
            <a:gdLst/>
            <a:ahLst/>
            <a:cxnLst/>
            <a:rect l="l" t="t" r="r" b="b"/>
            <a:pathLst>
              <a:path w="11489" h="9060" extrusionOk="0">
                <a:moveTo>
                  <a:pt x="6915" y="1"/>
                </a:moveTo>
                <a:cubicBezTo>
                  <a:pt x="6777" y="1"/>
                  <a:pt x="6639" y="7"/>
                  <a:pt x="6501" y="20"/>
                </a:cubicBezTo>
                <a:cubicBezTo>
                  <a:pt x="5837" y="86"/>
                  <a:pt x="5204" y="330"/>
                  <a:pt x="4620" y="646"/>
                </a:cubicBezTo>
                <a:cubicBezTo>
                  <a:pt x="4213" y="865"/>
                  <a:pt x="3796" y="1128"/>
                  <a:pt x="3328" y="1128"/>
                </a:cubicBezTo>
                <a:cubicBezTo>
                  <a:pt x="3325" y="1128"/>
                  <a:pt x="3323" y="1128"/>
                  <a:pt x="3320" y="1127"/>
                </a:cubicBezTo>
                <a:cubicBezTo>
                  <a:pt x="3144" y="1127"/>
                  <a:pt x="2966" y="1087"/>
                  <a:pt x="2793" y="1087"/>
                </a:cubicBezTo>
                <a:cubicBezTo>
                  <a:pt x="2725" y="1087"/>
                  <a:pt x="2657" y="1093"/>
                  <a:pt x="2591" y="1110"/>
                </a:cubicBezTo>
                <a:cubicBezTo>
                  <a:pt x="2088" y="1234"/>
                  <a:pt x="1958" y="1843"/>
                  <a:pt x="1679" y="2263"/>
                </a:cubicBezTo>
                <a:cubicBezTo>
                  <a:pt x="1376" y="2713"/>
                  <a:pt x="846" y="2978"/>
                  <a:pt x="513" y="3405"/>
                </a:cubicBezTo>
                <a:cubicBezTo>
                  <a:pt x="0" y="4051"/>
                  <a:pt x="18" y="4946"/>
                  <a:pt x="159" y="5747"/>
                </a:cubicBezTo>
                <a:cubicBezTo>
                  <a:pt x="251" y="6277"/>
                  <a:pt x="400" y="6820"/>
                  <a:pt x="775" y="7216"/>
                </a:cubicBezTo>
                <a:cubicBezTo>
                  <a:pt x="1094" y="7549"/>
                  <a:pt x="1538" y="7742"/>
                  <a:pt x="1934" y="7993"/>
                </a:cubicBezTo>
                <a:cubicBezTo>
                  <a:pt x="2326" y="8244"/>
                  <a:pt x="2697" y="8609"/>
                  <a:pt x="2721" y="9060"/>
                </a:cubicBezTo>
                <a:lnTo>
                  <a:pt x="2904" y="8863"/>
                </a:lnTo>
                <a:cubicBezTo>
                  <a:pt x="2889" y="8863"/>
                  <a:pt x="2875" y="8865"/>
                  <a:pt x="2862" y="8869"/>
                </a:cubicBezTo>
                <a:lnTo>
                  <a:pt x="2862" y="8869"/>
                </a:lnTo>
                <a:cubicBezTo>
                  <a:pt x="3628" y="8116"/>
                  <a:pt x="3747" y="6936"/>
                  <a:pt x="3812" y="5871"/>
                </a:cubicBezTo>
                <a:cubicBezTo>
                  <a:pt x="3841" y="5873"/>
                  <a:pt x="3870" y="5873"/>
                  <a:pt x="3899" y="5873"/>
                </a:cubicBezTo>
                <a:cubicBezTo>
                  <a:pt x="4541" y="5873"/>
                  <a:pt x="5139" y="5480"/>
                  <a:pt x="5518" y="4977"/>
                </a:cubicBezTo>
                <a:cubicBezTo>
                  <a:pt x="5913" y="4450"/>
                  <a:pt x="6116" y="3818"/>
                  <a:pt x="6312" y="3195"/>
                </a:cubicBezTo>
                <a:cubicBezTo>
                  <a:pt x="6690" y="3763"/>
                  <a:pt x="7347" y="4117"/>
                  <a:pt x="8032" y="4275"/>
                </a:cubicBezTo>
                <a:cubicBezTo>
                  <a:pt x="8427" y="4367"/>
                  <a:pt x="8833" y="4397"/>
                  <a:pt x="9240" y="4397"/>
                </a:cubicBezTo>
                <a:cubicBezTo>
                  <a:pt x="9535" y="4397"/>
                  <a:pt x="9830" y="4381"/>
                  <a:pt x="10124" y="4361"/>
                </a:cubicBezTo>
                <a:cubicBezTo>
                  <a:pt x="10488" y="4334"/>
                  <a:pt x="10880" y="4285"/>
                  <a:pt x="11135" y="4037"/>
                </a:cubicBezTo>
                <a:cubicBezTo>
                  <a:pt x="11345" y="3834"/>
                  <a:pt x="11420" y="3536"/>
                  <a:pt x="11437" y="3250"/>
                </a:cubicBezTo>
                <a:cubicBezTo>
                  <a:pt x="11489" y="2377"/>
                  <a:pt x="11073" y="1492"/>
                  <a:pt x="10360" y="952"/>
                </a:cubicBezTo>
                <a:cubicBezTo>
                  <a:pt x="9765" y="498"/>
                  <a:pt x="9009" y="295"/>
                  <a:pt x="8263" y="151"/>
                </a:cubicBezTo>
                <a:cubicBezTo>
                  <a:pt x="7820" y="67"/>
                  <a:pt x="7367" y="1"/>
                  <a:pt x="6915"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1"/>
          <p:cNvSpPr/>
          <p:nvPr/>
        </p:nvSpPr>
        <p:spPr>
          <a:xfrm>
            <a:off x="6772201" y="1883796"/>
            <a:ext cx="60292" cy="99353"/>
          </a:xfrm>
          <a:custGeom>
            <a:avLst/>
            <a:gdLst/>
            <a:ahLst/>
            <a:cxnLst/>
            <a:rect l="l" t="t" r="r" b="b"/>
            <a:pathLst>
              <a:path w="1198" h="1948" extrusionOk="0">
                <a:moveTo>
                  <a:pt x="675" y="0"/>
                </a:moveTo>
                <a:cubicBezTo>
                  <a:pt x="595" y="0"/>
                  <a:pt x="512" y="16"/>
                  <a:pt x="430" y="51"/>
                </a:cubicBezTo>
                <a:cubicBezTo>
                  <a:pt x="114" y="181"/>
                  <a:pt x="0" y="461"/>
                  <a:pt x="0" y="705"/>
                </a:cubicBezTo>
                <a:cubicBezTo>
                  <a:pt x="0" y="1203"/>
                  <a:pt x="321" y="1947"/>
                  <a:pt x="959" y="1947"/>
                </a:cubicBezTo>
                <a:cubicBezTo>
                  <a:pt x="972" y="1947"/>
                  <a:pt x="984" y="1947"/>
                  <a:pt x="997" y="1946"/>
                </a:cubicBezTo>
                <a:cubicBezTo>
                  <a:pt x="1146" y="1939"/>
                  <a:pt x="1029" y="1451"/>
                  <a:pt x="1029" y="1221"/>
                </a:cubicBezTo>
                <a:cubicBezTo>
                  <a:pt x="1029" y="990"/>
                  <a:pt x="1197" y="553"/>
                  <a:pt x="1142" y="316"/>
                </a:cubicBezTo>
                <a:cubicBezTo>
                  <a:pt x="1099" y="130"/>
                  <a:pt x="902" y="0"/>
                  <a:pt x="67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1"/>
          <p:cNvSpPr/>
          <p:nvPr/>
        </p:nvSpPr>
        <p:spPr>
          <a:xfrm>
            <a:off x="7020196" y="1899606"/>
            <a:ext cx="74585" cy="163157"/>
          </a:xfrm>
          <a:custGeom>
            <a:avLst/>
            <a:gdLst/>
            <a:ahLst/>
            <a:cxnLst/>
            <a:rect l="l" t="t" r="r" b="b"/>
            <a:pathLst>
              <a:path w="1482" h="3199" extrusionOk="0">
                <a:moveTo>
                  <a:pt x="1362" y="1"/>
                </a:moveTo>
                <a:cubicBezTo>
                  <a:pt x="1345" y="1"/>
                  <a:pt x="1327" y="6"/>
                  <a:pt x="1311" y="19"/>
                </a:cubicBezTo>
                <a:cubicBezTo>
                  <a:pt x="493" y="732"/>
                  <a:pt x="668" y="1526"/>
                  <a:pt x="906" y="2483"/>
                </a:cubicBezTo>
                <a:cubicBezTo>
                  <a:pt x="913" y="2510"/>
                  <a:pt x="933" y="2530"/>
                  <a:pt x="961" y="2537"/>
                </a:cubicBezTo>
                <a:cubicBezTo>
                  <a:pt x="981" y="2541"/>
                  <a:pt x="1178" y="2568"/>
                  <a:pt x="1184" y="2596"/>
                </a:cubicBezTo>
                <a:cubicBezTo>
                  <a:pt x="1254" y="2811"/>
                  <a:pt x="713" y="2947"/>
                  <a:pt x="588" y="2947"/>
                </a:cubicBezTo>
                <a:cubicBezTo>
                  <a:pt x="583" y="2947"/>
                  <a:pt x="579" y="2947"/>
                  <a:pt x="576" y="2947"/>
                </a:cubicBezTo>
                <a:cubicBezTo>
                  <a:pt x="391" y="2928"/>
                  <a:pt x="334" y="2837"/>
                  <a:pt x="214" y="2837"/>
                </a:cubicBezTo>
                <a:cubicBezTo>
                  <a:pt x="177" y="2837"/>
                  <a:pt x="134" y="2846"/>
                  <a:pt x="80" y="2867"/>
                </a:cubicBezTo>
                <a:cubicBezTo>
                  <a:pt x="0" y="2901"/>
                  <a:pt x="24" y="3022"/>
                  <a:pt x="94" y="3022"/>
                </a:cubicBezTo>
                <a:cubicBezTo>
                  <a:pt x="103" y="3022"/>
                  <a:pt x="112" y="3020"/>
                  <a:pt x="122" y="3016"/>
                </a:cubicBezTo>
                <a:cubicBezTo>
                  <a:pt x="167" y="2997"/>
                  <a:pt x="204" y="2990"/>
                  <a:pt x="235" y="2990"/>
                </a:cubicBezTo>
                <a:cubicBezTo>
                  <a:pt x="399" y="2990"/>
                  <a:pt x="413" y="3198"/>
                  <a:pt x="579" y="3198"/>
                </a:cubicBezTo>
                <a:cubicBezTo>
                  <a:pt x="585" y="3198"/>
                  <a:pt x="591" y="3198"/>
                  <a:pt x="596" y="3197"/>
                </a:cubicBezTo>
                <a:cubicBezTo>
                  <a:pt x="689" y="3191"/>
                  <a:pt x="679" y="3170"/>
                  <a:pt x="813" y="3119"/>
                </a:cubicBezTo>
                <a:cubicBezTo>
                  <a:pt x="1030" y="3037"/>
                  <a:pt x="1308" y="2823"/>
                  <a:pt x="1401" y="2599"/>
                </a:cubicBezTo>
                <a:cubicBezTo>
                  <a:pt x="1408" y="2578"/>
                  <a:pt x="1398" y="2541"/>
                  <a:pt x="1381" y="2527"/>
                </a:cubicBezTo>
                <a:cubicBezTo>
                  <a:pt x="1284" y="2451"/>
                  <a:pt x="1113" y="2468"/>
                  <a:pt x="1037" y="2397"/>
                </a:cubicBezTo>
                <a:lnTo>
                  <a:pt x="1037" y="2397"/>
                </a:lnTo>
                <a:cubicBezTo>
                  <a:pt x="1038" y="2398"/>
                  <a:pt x="1039" y="2398"/>
                  <a:pt x="1039" y="2398"/>
                </a:cubicBezTo>
                <a:cubicBezTo>
                  <a:pt x="1057" y="2398"/>
                  <a:pt x="977" y="2111"/>
                  <a:pt x="961" y="2029"/>
                </a:cubicBezTo>
                <a:cubicBezTo>
                  <a:pt x="800" y="1241"/>
                  <a:pt x="751" y="711"/>
                  <a:pt x="1422" y="130"/>
                </a:cubicBezTo>
                <a:cubicBezTo>
                  <a:pt x="1481" y="78"/>
                  <a:pt x="1425" y="1"/>
                  <a:pt x="1362"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1"/>
          <p:cNvSpPr/>
          <p:nvPr/>
        </p:nvSpPr>
        <p:spPr>
          <a:xfrm>
            <a:off x="7095882" y="1870332"/>
            <a:ext cx="43835" cy="33254"/>
          </a:xfrm>
          <a:custGeom>
            <a:avLst/>
            <a:gdLst/>
            <a:ahLst/>
            <a:cxnLst/>
            <a:rect l="l" t="t" r="r" b="b"/>
            <a:pathLst>
              <a:path w="871" h="652" extrusionOk="0">
                <a:moveTo>
                  <a:pt x="802" y="0"/>
                </a:moveTo>
                <a:cubicBezTo>
                  <a:pt x="694" y="0"/>
                  <a:pt x="586" y="38"/>
                  <a:pt x="493" y="95"/>
                </a:cubicBezTo>
                <a:cubicBezTo>
                  <a:pt x="382" y="164"/>
                  <a:pt x="286" y="260"/>
                  <a:pt x="196" y="353"/>
                </a:cubicBezTo>
                <a:cubicBezTo>
                  <a:pt x="134" y="415"/>
                  <a:pt x="76" y="474"/>
                  <a:pt x="18" y="531"/>
                </a:cubicBezTo>
                <a:lnTo>
                  <a:pt x="1" y="652"/>
                </a:lnTo>
                <a:cubicBezTo>
                  <a:pt x="207" y="639"/>
                  <a:pt x="413" y="621"/>
                  <a:pt x="620" y="604"/>
                </a:cubicBezTo>
                <a:cubicBezTo>
                  <a:pt x="654" y="601"/>
                  <a:pt x="691" y="597"/>
                  <a:pt x="723" y="580"/>
                </a:cubicBezTo>
                <a:cubicBezTo>
                  <a:pt x="774" y="545"/>
                  <a:pt x="788" y="477"/>
                  <a:pt x="798" y="418"/>
                </a:cubicBezTo>
                <a:cubicBezTo>
                  <a:pt x="823" y="280"/>
                  <a:pt x="847" y="143"/>
                  <a:pt x="871" y="5"/>
                </a:cubicBezTo>
                <a:cubicBezTo>
                  <a:pt x="848" y="2"/>
                  <a:pt x="825" y="0"/>
                  <a:pt x="802"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1"/>
          <p:cNvSpPr/>
          <p:nvPr/>
        </p:nvSpPr>
        <p:spPr>
          <a:xfrm>
            <a:off x="6926745" y="1859978"/>
            <a:ext cx="112230" cy="39782"/>
          </a:xfrm>
          <a:custGeom>
            <a:avLst/>
            <a:gdLst/>
            <a:ahLst/>
            <a:cxnLst/>
            <a:rect l="l" t="t" r="r" b="b"/>
            <a:pathLst>
              <a:path w="2230" h="780" extrusionOk="0">
                <a:moveTo>
                  <a:pt x="972" y="0"/>
                </a:moveTo>
                <a:cubicBezTo>
                  <a:pt x="630" y="0"/>
                  <a:pt x="294" y="61"/>
                  <a:pt x="1" y="232"/>
                </a:cubicBezTo>
                <a:cubicBezTo>
                  <a:pt x="558" y="353"/>
                  <a:pt x="1112" y="473"/>
                  <a:pt x="1669" y="594"/>
                </a:cubicBezTo>
                <a:cubicBezTo>
                  <a:pt x="1844" y="635"/>
                  <a:pt x="2027" y="672"/>
                  <a:pt x="2174" y="780"/>
                </a:cubicBezTo>
                <a:lnTo>
                  <a:pt x="2230" y="752"/>
                </a:lnTo>
                <a:cubicBezTo>
                  <a:pt x="2171" y="666"/>
                  <a:pt x="2209" y="549"/>
                  <a:pt x="2195" y="445"/>
                </a:cubicBezTo>
                <a:cubicBezTo>
                  <a:pt x="2182" y="329"/>
                  <a:pt x="2092" y="229"/>
                  <a:pt x="1992" y="171"/>
                </a:cubicBezTo>
                <a:cubicBezTo>
                  <a:pt x="1889" y="112"/>
                  <a:pt x="1772" y="88"/>
                  <a:pt x="1655" y="67"/>
                </a:cubicBezTo>
                <a:cubicBezTo>
                  <a:pt x="1432" y="27"/>
                  <a:pt x="1201" y="0"/>
                  <a:pt x="972"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1"/>
          <p:cNvSpPr/>
          <p:nvPr/>
        </p:nvSpPr>
        <p:spPr>
          <a:xfrm>
            <a:off x="6921259" y="1912968"/>
            <a:ext cx="95220" cy="42689"/>
          </a:xfrm>
          <a:custGeom>
            <a:avLst/>
            <a:gdLst/>
            <a:ahLst/>
            <a:cxnLst/>
            <a:rect l="l" t="t" r="r" b="b"/>
            <a:pathLst>
              <a:path w="1892" h="837" extrusionOk="0">
                <a:moveTo>
                  <a:pt x="901" y="0"/>
                </a:moveTo>
                <a:cubicBezTo>
                  <a:pt x="529" y="0"/>
                  <a:pt x="307" y="157"/>
                  <a:pt x="0" y="287"/>
                </a:cubicBezTo>
                <a:lnTo>
                  <a:pt x="15" y="301"/>
                </a:lnTo>
                <a:lnTo>
                  <a:pt x="15" y="301"/>
                </a:lnTo>
                <a:cubicBezTo>
                  <a:pt x="12" y="302"/>
                  <a:pt x="10" y="304"/>
                  <a:pt x="10" y="308"/>
                </a:cubicBezTo>
                <a:cubicBezTo>
                  <a:pt x="7" y="325"/>
                  <a:pt x="27" y="335"/>
                  <a:pt x="45" y="343"/>
                </a:cubicBezTo>
                <a:cubicBezTo>
                  <a:pt x="251" y="538"/>
                  <a:pt x="426" y="707"/>
                  <a:pt x="812" y="803"/>
                </a:cubicBezTo>
                <a:cubicBezTo>
                  <a:pt x="905" y="827"/>
                  <a:pt x="1015" y="836"/>
                  <a:pt x="1128" y="836"/>
                </a:cubicBezTo>
                <a:cubicBezTo>
                  <a:pt x="1486" y="836"/>
                  <a:pt x="1876" y="744"/>
                  <a:pt x="1881" y="731"/>
                </a:cubicBezTo>
                <a:cubicBezTo>
                  <a:pt x="1891" y="714"/>
                  <a:pt x="1819" y="160"/>
                  <a:pt x="1231" y="36"/>
                </a:cubicBezTo>
                <a:cubicBezTo>
                  <a:pt x="1107" y="11"/>
                  <a:pt x="999" y="0"/>
                  <a:pt x="901" y="0"/>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1"/>
          <p:cNvSpPr/>
          <p:nvPr/>
        </p:nvSpPr>
        <p:spPr>
          <a:xfrm>
            <a:off x="7063172" y="1923831"/>
            <a:ext cx="55612" cy="37691"/>
          </a:xfrm>
          <a:custGeom>
            <a:avLst/>
            <a:gdLst/>
            <a:ahLst/>
            <a:cxnLst/>
            <a:rect l="l" t="t" r="r" b="b"/>
            <a:pathLst>
              <a:path w="1105" h="739" extrusionOk="0">
                <a:moveTo>
                  <a:pt x="783" y="1"/>
                </a:moveTo>
                <a:cubicBezTo>
                  <a:pt x="748" y="1"/>
                  <a:pt x="713" y="6"/>
                  <a:pt x="678" y="12"/>
                </a:cubicBezTo>
                <a:cubicBezTo>
                  <a:pt x="451" y="60"/>
                  <a:pt x="230" y="171"/>
                  <a:pt x="49" y="328"/>
                </a:cubicBezTo>
                <a:lnTo>
                  <a:pt x="0" y="336"/>
                </a:lnTo>
                <a:cubicBezTo>
                  <a:pt x="90" y="539"/>
                  <a:pt x="268" y="679"/>
                  <a:pt x="465" y="725"/>
                </a:cubicBezTo>
                <a:cubicBezTo>
                  <a:pt x="508" y="734"/>
                  <a:pt x="553" y="738"/>
                  <a:pt x="597" y="738"/>
                </a:cubicBezTo>
                <a:cubicBezTo>
                  <a:pt x="752" y="738"/>
                  <a:pt x="907" y="685"/>
                  <a:pt x="1035" y="593"/>
                </a:cubicBezTo>
                <a:cubicBezTo>
                  <a:pt x="1053" y="580"/>
                  <a:pt x="1070" y="566"/>
                  <a:pt x="1084" y="549"/>
                </a:cubicBezTo>
                <a:cubicBezTo>
                  <a:pt x="1105" y="508"/>
                  <a:pt x="1097" y="456"/>
                  <a:pt x="1091" y="411"/>
                </a:cubicBezTo>
                <a:cubicBezTo>
                  <a:pt x="1063" y="263"/>
                  <a:pt x="1025" y="92"/>
                  <a:pt x="901" y="26"/>
                </a:cubicBezTo>
                <a:cubicBezTo>
                  <a:pt x="865" y="8"/>
                  <a:pt x="824" y="1"/>
                  <a:pt x="783" y="1"/>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1"/>
          <p:cNvSpPr/>
          <p:nvPr/>
        </p:nvSpPr>
        <p:spPr>
          <a:xfrm>
            <a:off x="7088082" y="1933572"/>
            <a:ext cx="25113" cy="26521"/>
          </a:xfrm>
          <a:custGeom>
            <a:avLst/>
            <a:gdLst/>
            <a:ahLst/>
            <a:cxnLst/>
            <a:rect l="l" t="t" r="r" b="b"/>
            <a:pathLst>
              <a:path w="499" h="520" extrusionOk="0">
                <a:moveTo>
                  <a:pt x="306" y="0"/>
                </a:moveTo>
                <a:cubicBezTo>
                  <a:pt x="301" y="0"/>
                  <a:pt x="297" y="0"/>
                  <a:pt x="293" y="0"/>
                </a:cubicBezTo>
                <a:cubicBezTo>
                  <a:pt x="132" y="18"/>
                  <a:pt x="0" y="251"/>
                  <a:pt x="35" y="461"/>
                </a:cubicBezTo>
                <a:cubicBezTo>
                  <a:pt x="42" y="485"/>
                  <a:pt x="52" y="516"/>
                  <a:pt x="73" y="520"/>
                </a:cubicBezTo>
                <a:lnTo>
                  <a:pt x="341" y="509"/>
                </a:lnTo>
                <a:cubicBezTo>
                  <a:pt x="345" y="509"/>
                  <a:pt x="348" y="510"/>
                  <a:pt x="352" y="510"/>
                </a:cubicBezTo>
                <a:cubicBezTo>
                  <a:pt x="406" y="510"/>
                  <a:pt x="456" y="457"/>
                  <a:pt x="478" y="389"/>
                </a:cubicBezTo>
                <a:cubicBezTo>
                  <a:pt x="499" y="320"/>
                  <a:pt x="496" y="237"/>
                  <a:pt x="478" y="162"/>
                </a:cubicBezTo>
                <a:cubicBezTo>
                  <a:pt x="472" y="131"/>
                  <a:pt x="462" y="96"/>
                  <a:pt x="444" y="69"/>
                </a:cubicBezTo>
                <a:cubicBezTo>
                  <a:pt x="410" y="18"/>
                  <a:pt x="357" y="0"/>
                  <a:pt x="306"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1"/>
          <p:cNvSpPr/>
          <p:nvPr/>
        </p:nvSpPr>
        <p:spPr>
          <a:xfrm>
            <a:off x="6974854" y="1926177"/>
            <a:ext cx="30347" cy="31673"/>
          </a:xfrm>
          <a:custGeom>
            <a:avLst/>
            <a:gdLst/>
            <a:ahLst/>
            <a:cxnLst/>
            <a:rect l="l" t="t" r="r" b="b"/>
            <a:pathLst>
              <a:path w="603" h="621" extrusionOk="0">
                <a:moveTo>
                  <a:pt x="383" y="1"/>
                </a:moveTo>
                <a:cubicBezTo>
                  <a:pt x="183" y="4"/>
                  <a:pt x="4" y="187"/>
                  <a:pt x="1" y="390"/>
                </a:cubicBezTo>
                <a:cubicBezTo>
                  <a:pt x="1" y="441"/>
                  <a:pt x="12" y="496"/>
                  <a:pt x="45" y="538"/>
                </a:cubicBezTo>
                <a:cubicBezTo>
                  <a:pt x="69" y="563"/>
                  <a:pt x="105" y="581"/>
                  <a:pt x="141" y="581"/>
                </a:cubicBezTo>
                <a:cubicBezTo>
                  <a:pt x="158" y="581"/>
                  <a:pt x="174" y="577"/>
                  <a:pt x="190" y="568"/>
                </a:cubicBezTo>
                <a:lnTo>
                  <a:pt x="190" y="568"/>
                </a:lnTo>
                <a:lnTo>
                  <a:pt x="166" y="613"/>
                </a:lnTo>
                <a:cubicBezTo>
                  <a:pt x="293" y="579"/>
                  <a:pt x="452" y="620"/>
                  <a:pt x="545" y="524"/>
                </a:cubicBezTo>
                <a:cubicBezTo>
                  <a:pt x="599" y="462"/>
                  <a:pt x="603" y="365"/>
                  <a:pt x="603" y="282"/>
                </a:cubicBezTo>
                <a:cubicBezTo>
                  <a:pt x="599" y="193"/>
                  <a:pt x="593" y="93"/>
                  <a:pt x="524" y="39"/>
                </a:cubicBezTo>
                <a:cubicBezTo>
                  <a:pt x="486" y="8"/>
                  <a:pt x="434" y="1"/>
                  <a:pt x="383"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1"/>
          <p:cNvSpPr/>
          <p:nvPr/>
        </p:nvSpPr>
        <p:spPr>
          <a:xfrm>
            <a:off x="6916881" y="1909092"/>
            <a:ext cx="104782" cy="51207"/>
          </a:xfrm>
          <a:custGeom>
            <a:avLst/>
            <a:gdLst/>
            <a:ahLst/>
            <a:cxnLst/>
            <a:rect l="l" t="t" r="r" b="b"/>
            <a:pathLst>
              <a:path w="2082" h="1004" extrusionOk="0">
                <a:moveTo>
                  <a:pt x="1029" y="155"/>
                </a:moveTo>
                <a:cubicBezTo>
                  <a:pt x="1115" y="155"/>
                  <a:pt x="1204" y="165"/>
                  <a:pt x="1297" y="188"/>
                </a:cubicBezTo>
                <a:cubicBezTo>
                  <a:pt x="1487" y="235"/>
                  <a:pt x="1930" y="481"/>
                  <a:pt x="1892" y="756"/>
                </a:cubicBezTo>
                <a:lnTo>
                  <a:pt x="1892" y="756"/>
                </a:lnTo>
                <a:cubicBezTo>
                  <a:pt x="1850" y="772"/>
                  <a:pt x="1751" y="780"/>
                  <a:pt x="1727" y="787"/>
                </a:cubicBezTo>
                <a:cubicBezTo>
                  <a:pt x="1566" y="817"/>
                  <a:pt x="1397" y="835"/>
                  <a:pt x="1229" y="835"/>
                </a:cubicBezTo>
                <a:cubicBezTo>
                  <a:pt x="813" y="832"/>
                  <a:pt x="508" y="656"/>
                  <a:pt x="218" y="390"/>
                </a:cubicBezTo>
                <a:lnTo>
                  <a:pt x="218" y="390"/>
                </a:lnTo>
                <a:cubicBezTo>
                  <a:pt x="485" y="268"/>
                  <a:pt x="740" y="155"/>
                  <a:pt x="1029" y="155"/>
                </a:cubicBezTo>
                <a:close/>
                <a:moveTo>
                  <a:pt x="1055" y="0"/>
                </a:moveTo>
                <a:cubicBezTo>
                  <a:pt x="709" y="0"/>
                  <a:pt x="381" y="147"/>
                  <a:pt x="49" y="298"/>
                </a:cubicBezTo>
                <a:cubicBezTo>
                  <a:pt x="4" y="319"/>
                  <a:pt x="1" y="361"/>
                  <a:pt x="20" y="394"/>
                </a:cubicBezTo>
                <a:lnTo>
                  <a:pt x="20" y="394"/>
                </a:lnTo>
                <a:cubicBezTo>
                  <a:pt x="21" y="410"/>
                  <a:pt x="27" y="426"/>
                  <a:pt x="42" y="439"/>
                </a:cubicBezTo>
                <a:cubicBezTo>
                  <a:pt x="391" y="778"/>
                  <a:pt x="765" y="987"/>
                  <a:pt x="1252" y="987"/>
                </a:cubicBezTo>
                <a:cubicBezTo>
                  <a:pt x="1279" y="987"/>
                  <a:pt x="1305" y="987"/>
                  <a:pt x="1332" y="986"/>
                </a:cubicBezTo>
                <a:cubicBezTo>
                  <a:pt x="1514" y="979"/>
                  <a:pt x="2013" y="1003"/>
                  <a:pt x="2044" y="769"/>
                </a:cubicBezTo>
                <a:cubicBezTo>
                  <a:pt x="2081" y="498"/>
                  <a:pt x="1734" y="192"/>
                  <a:pt x="1524" y="98"/>
                </a:cubicBezTo>
                <a:cubicBezTo>
                  <a:pt x="1363" y="29"/>
                  <a:pt x="1208" y="0"/>
                  <a:pt x="105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1"/>
          <p:cNvSpPr/>
          <p:nvPr/>
        </p:nvSpPr>
        <p:spPr>
          <a:xfrm>
            <a:off x="7058140" y="1919802"/>
            <a:ext cx="64268" cy="45545"/>
          </a:xfrm>
          <a:custGeom>
            <a:avLst/>
            <a:gdLst/>
            <a:ahLst/>
            <a:cxnLst/>
            <a:rect l="l" t="t" r="r" b="b"/>
            <a:pathLst>
              <a:path w="1277" h="893" extrusionOk="0">
                <a:moveTo>
                  <a:pt x="857" y="172"/>
                </a:moveTo>
                <a:cubicBezTo>
                  <a:pt x="995" y="172"/>
                  <a:pt x="1099" y="244"/>
                  <a:pt x="1105" y="453"/>
                </a:cubicBezTo>
                <a:cubicBezTo>
                  <a:pt x="1110" y="665"/>
                  <a:pt x="898" y="740"/>
                  <a:pt x="713" y="740"/>
                </a:cubicBezTo>
                <a:cubicBezTo>
                  <a:pt x="668" y="740"/>
                  <a:pt x="624" y="736"/>
                  <a:pt x="585" y="728"/>
                </a:cubicBezTo>
                <a:cubicBezTo>
                  <a:pt x="424" y="693"/>
                  <a:pt x="299" y="591"/>
                  <a:pt x="212" y="456"/>
                </a:cubicBezTo>
                <a:lnTo>
                  <a:pt x="212" y="456"/>
                </a:lnTo>
                <a:cubicBezTo>
                  <a:pt x="345" y="348"/>
                  <a:pt x="642" y="172"/>
                  <a:pt x="857" y="172"/>
                </a:cubicBezTo>
                <a:close/>
                <a:moveTo>
                  <a:pt x="854" y="0"/>
                </a:moveTo>
                <a:cubicBezTo>
                  <a:pt x="592" y="0"/>
                  <a:pt x="305" y="182"/>
                  <a:pt x="114" y="336"/>
                </a:cubicBezTo>
                <a:lnTo>
                  <a:pt x="114" y="336"/>
                </a:lnTo>
                <a:cubicBezTo>
                  <a:pt x="111" y="336"/>
                  <a:pt x="109" y="336"/>
                  <a:pt x="106" y="336"/>
                </a:cubicBezTo>
                <a:cubicBezTo>
                  <a:pt x="55" y="336"/>
                  <a:pt x="1" y="391"/>
                  <a:pt x="31" y="453"/>
                </a:cubicBezTo>
                <a:cubicBezTo>
                  <a:pt x="162" y="710"/>
                  <a:pt x="403" y="893"/>
                  <a:pt x="699" y="893"/>
                </a:cubicBezTo>
                <a:cubicBezTo>
                  <a:pt x="919" y="893"/>
                  <a:pt x="1276" y="793"/>
                  <a:pt x="1270" y="525"/>
                </a:cubicBezTo>
                <a:cubicBezTo>
                  <a:pt x="1266" y="322"/>
                  <a:pt x="1173" y="50"/>
                  <a:pt x="949" y="9"/>
                </a:cubicBezTo>
                <a:cubicBezTo>
                  <a:pt x="918" y="3"/>
                  <a:pt x="886" y="0"/>
                  <a:pt x="854"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1"/>
          <p:cNvSpPr/>
          <p:nvPr/>
        </p:nvSpPr>
        <p:spPr>
          <a:xfrm>
            <a:off x="6988039" y="2069948"/>
            <a:ext cx="77253" cy="15760"/>
          </a:xfrm>
          <a:custGeom>
            <a:avLst/>
            <a:gdLst/>
            <a:ahLst/>
            <a:cxnLst/>
            <a:rect l="l" t="t" r="r" b="b"/>
            <a:pathLst>
              <a:path w="1535" h="309" extrusionOk="0">
                <a:moveTo>
                  <a:pt x="18" y="281"/>
                </a:moveTo>
                <a:lnTo>
                  <a:pt x="0" y="302"/>
                </a:lnTo>
                <a:cubicBezTo>
                  <a:pt x="17" y="295"/>
                  <a:pt x="34" y="288"/>
                  <a:pt x="50" y="281"/>
                </a:cubicBezTo>
                <a:lnTo>
                  <a:pt x="50" y="281"/>
                </a:lnTo>
                <a:cubicBezTo>
                  <a:pt x="39" y="281"/>
                  <a:pt x="29" y="281"/>
                  <a:pt x="18" y="281"/>
                </a:cubicBezTo>
                <a:close/>
                <a:moveTo>
                  <a:pt x="753" y="0"/>
                </a:moveTo>
                <a:cubicBezTo>
                  <a:pt x="731" y="0"/>
                  <a:pt x="710" y="9"/>
                  <a:pt x="688" y="16"/>
                </a:cubicBezTo>
                <a:cubicBezTo>
                  <a:pt x="477" y="106"/>
                  <a:pt x="264" y="195"/>
                  <a:pt x="50" y="281"/>
                </a:cubicBezTo>
                <a:lnTo>
                  <a:pt x="50" y="281"/>
                </a:lnTo>
                <a:cubicBezTo>
                  <a:pt x="545" y="288"/>
                  <a:pt x="1040" y="299"/>
                  <a:pt x="1534" y="308"/>
                </a:cubicBezTo>
                <a:cubicBezTo>
                  <a:pt x="1507" y="236"/>
                  <a:pt x="1480" y="164"/>
                  <a:pt x="1428" y="105"/>
                </a:cubicBezTo>
                <a:cubicBezTo>
                  <a:pt x="1385" y="56"/>
                  <a:pt x="1319" y="18"/>
                  <a:pt x="1251" y="18"/>
                </a:cubicBezTo>
                <a:cubicBezTo>
                  <a:pt x="1243" y="18"/>
                  <a:pt x="1236" y="18"/>
                  <a:pt x="1228" y="19"/>
                </a:cubicBezTo>
                <a:cubicBezTo>
                  <a:pt x="1163" y="30"/>
                  <a:pt x="1112" y="75"/>
                  <a:pt x="1053" y="105"/>
                </a:cubicBezTo>
                <a:cubicBezTo>
                  <a:pt x="1020" y="124"/>
                  <a:pt x="980" y="137"/>
                  <a:pt x="944" y="137"/>
                </a:cubicBezTo>
                <a:cubicBezTo>
                  <a:pt x="914" y="137"/>
                  <a:pt x="887" y="129"/>
                  <a:pt x="867" y="109"/>
                </a:cubicBezTo>
                <a:cubicBezTo>
                  <a:pt x="833" y="75"/>
                  <a:pt x="823" y="23"/>
                  <a:pt x="781" y="6"/>
                </a:cubicBezTo>
                <a:cubicBezTo>
                  <a:pt x="772" y="2"/>
                  <a:pt x="763" y="0"/>
                  <a:pt x="753" y="0"/>
                </a:cubicBezTo>
                <a:close/>
              </a:path>
            </a:pathLst>
          </a:custGeom>
          <a:solidFill>
            <a:srgbClr val="9447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1"/>
          <p:cNvSpPr/>
          <p:nvPr/>
        </p:nvSpPr>
        <p:spPr>
          <a:xfrm>
            <a:off x="6988542" y="2084432"/>
            <a:ext cx="76246" cy="21166"/>
          </a:xfrm>
          <a:custGeom>
            <a:avLst/>
            <a:gdLst/>
            <a:ahLst/>
            <a:cxnLst/>
            <a:rect l="l" t="t" r="r" b="b"/>
            <a:pathLst>
              <a:path w="1515" h="415" extrusionOk="0">
                <a:moveTo>
                  <a:pt x="0" y="0"/>
                </a:moveTo>
                <a:cubicBezTo>
                  <a:pt x="210" y="263"/>
                  <a:pt x="544" y="414"/>
                  <a:pt x="878" y="414"/>
                </a:cubicBezTo>
                <a:cubicBezTo>
                  <a:pt x="955" y="414"/>
                  <a:pt x="1032" y="406"/>
                  <a:pt x="1108" y="389"/>
                </a:cubicBezTo>
                <a:cubicBezTo>
                  <a:pt x="1291" y="348"/>
                  <a:pt x="1486" y="231"/>
                  <a:pt x="1514" y="45"/>
                </a:cubicBezTo>
                <a:lnTo>
                  <a:pt x="0" y="0"/>
                </a:lnTo>
                <a:close/>
              </a:path>
            </a:pathLst>
          </a:custGeom>
          <a:solidFill>
            <a:srgbClr val="B05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1"/>
          <p:cNvSpPr/>
          <p:nvPr/>
        </p:nvSpPr>
        <p:spPr>
          <a:xfrm>
            <a:off x="6823933" y="2038991"/>
            <a:ext cx="93005" cy="159485"/>
          </a:xfrm>
          <a:custGeom>
            <a:avLst/>
            <a:gdLst/>
            <a:ahLst/>
            <a:cxnLst/>
            <a:rect l="l" t="t" r="r" b="b"/>
            <a:pathLst>
              <a:path w="1848" h="3127" extrusionOk="0">
                <a:moveTo>
                  <a:pt x="18" y="1"/>
                </a:moveTo>
                <a:cubicBezTo>
                  <a:pt x="7" y="121"/>
                  <a:pt x="1" y="245"/>
                  <a:pt x="7" y="365"/>
                </a:cubicBezTo>
                <a:cubicBezTo>
                  <a:pt x="25" y="950"/>
                  <a:pt x="207" y="1531"/>
                  <a:pt x="534" y="2020"/>
                </a:cubicBezTo>
                <a:cubicBezTo>
                  <a:pt x="850" y="2498"/>
                  <a:pt x="1298" y="2883"/>
                  <a:pt x="1814" y="3127"/>
                </a:cubicBezTo>
                <a:lnTo>
                  <a:pt x="1814" y="2539"/>
                </a:lnTo>
                <a:lnTo>
                  <a:pt x="1847" y="2191"/>
                </a:lnTo>
                <a:cubicBezTo>
                  <a:pt x="1610" y="2102"/>
                  <a:pt x="1393" y="1950"/>
                  <a:pt x="1187" y="1796"/>
                </a:cubicBezTo>
                <a:cubicBezTo>
                  <a:pt x="891" y="1569"/>
                  <a:pt x="599" y="1328"/>
                  <a:pt x="379" y="1032"/>
                </a:cubicBezTo>
                <a:cubicBezTo>
                  <a:pt x="228" y="840"/>
                  <a:pt x="114" y="613"/>
                  <a:pt x="59" y="375"/>
                </a:cubicBezTo>
                <a:cubicBezTo>
                  <a:pt x="28" y="255"/>
                  <a:pt x="11" y="128"/>
                  <a:pt x="18"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1"/>
          <p:cNvSpPr/>
          <p:nvPr/>
        </p:nvSpPr>
        <p:spPr>
          <a:xfrm>
            <a:off x="6985422" y="2081627"/>
            <a:ext cx="81883" cy="6426"/>
          </a:xfrm>
          <a:custGeom>
            <a:avLst/>
            <a:gdLst/>
            <a:ahLst/>
            <a:cxnLst/>
            <a:rect l="l" t="t" r="r" b="b"/>
            <a:pathLst>
              <a:path w="1627" h="126" extrusionOk="0">
                <a:moveTo>
                  <a:pt x="628" y="0"/>
                </a:moveTo>
                <a:cubicBezTo>
                  <a:pt x="435" y="0"/>
                  <a:pt x="243" y="20"/>
                  <a:pt x="49" y="38"/>
                </a:cubicBezTo>
                <a:cubicBezTo>
                  <a:pt x="2" y="41"/>
                  <a:pt x="1" y="114"/>
                  <a:pt x="44" y="114"/>
                </a:cubicBezTo>
                <a:cubicBezTo>
                  <a:pt x="45" y="114"/>
                  <a:pt x="47" y="114"/>
                  <a:pt x="49" y="114"/>
                </a:cubicBezTo>
                <a:cubicBezTo>
                  <a:pt x="235" y="98"/>
                  <a:pt x="409" y="83"/>
                  <a:pt x="587" y="83"/>
                </a:cubicBezTo>
                <a:cubicBezTo>
                  <a:pt x="686" y="83"/>
                  <a:pt x="785" y="88"/>
                  <a:pt x="888" y="100"/>
                </a:cubicBezTo>
                <a:cubicBezTo>
                  <a:pt x="924" y="104"/>
                  <a:pt x="961" y="105"/>
                  <a:pt x="997" y="105"/>
                </a:cubicBezTo>
                <a:cubicBezTo>
                  <a:pt x="1106" y="105"/>
                  <a:pt x="1215" y="92"/>
                  <a:pt x="1324" y="92"/>
                </a:cubicBezTo>
                <a:cubicBezTo>
                  <a:pt x="1404" y="92"/>
                  <a:pt x="1484" y="99"/>
                  <a:pt x="1562" y="124"/>
                </a:cubicBezTo>
                <a:cubicBezTo>
                  <a:pt x="1566" y="125"/>
                  <a:pt x="1570" y="126"/>
                  <a:pt x="1574" y="126"/>
                </a:cubicBezTo>
                <a:cubicBezTo>
                  <a:pt x="1613" y="126"/>
                  <a:pt x="1627" y="61"/>
                  <a:pt x="1583" y="49"/>
                </a:cubicBezTo>
                <a:cubicBezTo>
                  <a:pt x="1475" y="16"/>
                  <a:pt x="1358" y="8"/>
                  <a:pt x="1240" y="8"/>
                </a:cubicBezTo>
                <a:cubicBezTo>
                  <a:pt x="1148" y="8"/>
                  <a:pt x="1056" y="13"/>
                  <a:pt x="965" y="13"/>
                </a:cubicBezTo>
                <a:cubicBezTo>
                  <a:pt x="916" y="13"/>
                  <a:pt x="867" y="11"/>
                  <a:pt x="819" y="7"/>
                </a:cubicBezTo>
                <a:cubicBezTo>
                  <a:pt x="755" y="2"/>
                  <a:pt x="692" y="0"/>
                  <a:pt x="628" y="0"/>
                </a:cubicBezTo>
                <a:close/>
              </a:path>
            </a:pathLst>
          </a:custGeom>
          <a:solidFill>
            <a:srgbClr val="813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1"/>
          <p:cNvSpPr/>
          <p:nvPr/>
        </p:nvSpPr>
        <p:spPr>
          <a:xfrm>
            <a:off x="6893179" y="1972129"/>
            <a:ext cx="89029" cy="71455"/>
          </a:xfrm>
          <a:custGeom>
            <a:avLst/>
            <a:gdLst/>
            <a:ahLst/>
            <a:cxnLst/>
            <a:rect l="l" t="t" r="r" b="b"/>
            <a:pathLst>
              <a:path w="1769" h="1401" extrusionOk="0">
                <a:moveTo>
                  <a:pt x="466" y="1331"/>
                </a:moveTo>
                <a:cubicBezTo>
                  <a:pt x="477" y="1338"/>
                  <a:pt x="488" y="1344"/>
                  <a:pt x="499" y="1350"/>
                </a:cubicBezTo>
                <a:lnTo>
                  <a:pt x="466" y="1331"/>
                </a:lnTo>
                <a:close/>
                <a:moveTo>
                  <a:pt x="706" y="1"/>
                </a:moveTo>
                <a:cubicBezTo>
                  <a:pt x="630" y="1"/>
                  <a:pt x="554" y="8"/>
                  <a:pt x="479" y="25"/>
                </a:cubicBezTo>
                <a:cubicBezTo>
                  <a:pt x="290" y="73"/>
                  <a:pt x="111" y="207"/>
                  <a:pt x="38" y="400"/>
                </a:cubicBezTo>
                <a:cubicBezTo>
                  <a:pt x="1" y="507"/>
                  <a:pt x="1" y="627"/>
                  <a:pt x="1" y="744"/>
                </a:cubicBezTo>
                <a:cubicBezTo>
                  <a:pt x="4" y="796"/>
                  <a:pt x="4" y="854"/>
                  <a:pt x="25" y="902"/>
                </a:cubicBezTo>
                <a:cubicBezTo>
                  <a:pt x="42" y="940"/>
                  <a:pt x="66" y="967"/>
                  <a:pt x="90" y="999"/>
                </a:cubicBezTo>
                <a:cubicBezTo>
                  <a:pt x="193" y="1123"/>
                  <a:pt x="317" y="1232"/>
                  <a:pt x="451" y="1321"/>
                </a:cubicBezTo>
                <a:cubicBezTo>
                  <a:pt x="430" y="1312"/>
                  <a:pt x="414" y="1301"/>
                  <a:pt x="393" y="1291"/>
                </a:cubicBezTo>
                <a:lnTo>
                  <a:pt x="393" y="1291"/>
                </a:lnTo>
                <a:lnTo>
                  <a:pt x="466" y="1331"/>
                </a:lnTo>
                <a:lnTo>
                  <a:pt x="466" y="1331"/>
                </a:lnTo>
                <a:cubicBezTo>
                  <a:pt x="461" y="1328"/>
                  <a:pt x="456" y="1325"/>
                  <a:pt x="451" y="1321"/>
                </a:cubicBezTo>
                <a:lnTo>
                  <a:pt x="451" y="1321"/>
                </a:lnTo>
                <a:cubicBezTo>
                  <a:pt x="575" y="1377"/>
                  <a:pt x="709" y="1401"/>
                  <a:pt x="843" y="1401"/>
                </a:cubicBezTo>
                <a:cubicBezTo>
                  <a:pt x="1101" y="1401"/>
                  <a:pt x="1355" y="1305"/>
                  <a:pt x="1545" y="1123"/>
                </a:cubicBezTo>
                <a:cubicBezTo>
                  <a:pt x="1668" y="999"/>
                  <a:pt x="1768" y="834"/>
                  <a:pt x="1762" y="654"/>
                </a:cubicBezTo>
                <a:cubicBezTo>
                  <a:pt x="1755" y="483"/>
                  <a:pt x="1652" y="324"/>
                  <a:pt x="1517" y="224"/>
                </a:cubicBezTo>
                <a:cubicBezTo>
                  <a:pt x="1384" y="124"/>
                  <a:pt x="1222" y="77"/>
                  <a:pt x="1060" y="42"/>
                </a:cubicBezTo>
                <a:cubicBezTo>
                  <a:pt x="943" y="18"/>
                  <a:pt x="826" y="1"/>
                  <a:pt x="706" y="1"/>
                </a:cubicBezTo>
                <a:close/>
              </a:path>
            </a:pathLst>
          </a:custGeom>
          <a:solidFill>
            <a:srgbClr val="C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1"/>
          <p:cNvSpPr/>
          <p:nvPr/>
        </p:nvSpPr>
        <p:spPr>
          <a:xfrm>
            <a:off x="7092209" y="1986358"/>
            <a:ext cx="28133" cy="59010"/>
          </a:xfrm>
          <a:custGeom>
            <a:avLst/>
            <a:gdLst/>
            <a:ahLst/>
            <a:cxnLst/>
            <a:rect l="l" t="t" r="r" b="b"/>
            <a:pathLst>
              <a:path w="559" h="1157" extrusionOk="0">
                <a:moveTo>
                  <a:pt x="558" y="1"/>
                </a:moveTo>
                <a:lnTo>
                  <a:pt x="558" y="1"/>
                </a:lnTo>
                <a:cubicBezTo>
                  <a:pt x="434" y="18"/>
                  <a:pt x="318" y="56"/>
                  <a:pt x="207" y="110"/>
                </a:cubicBezTo>
                <a:cubicBezTo>
                  <a:pt x="135" y="148"/>
                  <a:pt x="59" y="196"/>
                  <a:pt x="25" y="272"/>
                </a:cubicBezTo>
                <a:cubicBezTo>
                  <a:pt x="1" y="328"/>
                  <a:pt x="1" y="389"/>
                  <a:pt x="8" y="451"/>
                </a:cubicBezTo>
                <a:cubicBezTo>
                  <a:pt x="29" y="709"/>
                  <a:pt x="135" y="960"/>
                  <a:pt x="301" y="1156"/>
                </a:cubicBezTo>
                <a:cubicBezTo>
                  <a:pt x="366" y="995"/>
                  <a:pt x="417" y="833"/>
                  <a:pt x="458" y="664"/>
                </a:cubicBezTo>
                <a:cubicBezTo>
                  <a:pt x="510" y="448"/>
                  <a:pt x="541" y="224"/>
                  <a:pt x="558" y="1"/>
                </a:cubicBezTo>
                <a:close/>
              </a:path>
            </a:pathLst>
          </a:custGeom>
          <a:solidFill>
            <a:srgbClr val="C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1"/>
          <p:cNvSpPr/>
          <p:nvPr/>
        </p:nvSpPr>
        <p:spPr>
          <a:xfrm>
            <a:off x="6552538" y="2103915"/>
            <a:ext cx="366686" cy="499161"/>
          </a:xfrm>
          <a:custGeom>
            <a:avLst/>
            <a:gdLst/>
            <a:ahLst/>
            <a:cxnLst/>
            <a:rect l="l" t="t" r="r" b="b"/>
            <a:pathLst>
              <a:path w="7286" h="9787" extrusionOk="0">
                <a:moveTo>
                  <a:pt x="3970" y="1"/>
                </a:moveTo>
                <a:cubicBezTo>
                  <a:pt x="3970" y="1"/>
                  <a:pt x="4049" y="231"/>
                  <a:pt x="3777" y="809"/>
                </a:cubicBezTo>
                <a:cubicBezTo>
                  <a:pt x="3509" y="1387"/>
                  <a:pt x="3044" y="1349"/>
                  <a:pt x="1930" y="2659"/>
                </a:cubicBezTo>
                <a:cubicBezTo>
                  <a:pt x="812" y="3970"/>
                  <a:pt x="42" y="6897"/>
                  <a:pt x="1" y="7667"/>
                </a:cubicBezTo>
                <a:lnTo>
                  <a:pt x="543" y="9523"/>
                </a:lnTo>
                <a:lnTo>
                  <a:pt x="543" y="9523"/>
                </a:lnTo>
                <a:cubicBezTo>
                  <a:pt x="488" y="9147"/>
                  <a:pt x="570" y="8392"/>
                  <a:pt x="1658" y="7437"/>
                </a:cubicBezTo>
                <a:cubicBezTo>
                  <a:pt x="3237" y="6051"/>
                  <a:pt x="7286" y="5971"/>
                  <a:pt x="7286" y="5971"/>
                </a:cubicBezTo>
                <a:lnTo>
                  <a:pt x="7248" y="4238"/>
                </a:lnTo>
                <a:lnTo>
                  <a:pt x="7286" y="2890"/>
                </a:lnTo>
                <a:lnTo>
                  <a:pt x="7286" y="2081"/>
                </a:lnTo>
                <a:lnTo>
                  <a:pt x="3970" y="1"/>
                </a:lnTo>
                <a:close/>
                <a:moveTo>
                  <a:pt x="543" y="9523"/>
                </a:moveTo>
                <a:cubicBezTo>
                  <a:pt x="567" y="9693"/>
                  <a:pt x="620" y="9786"/>
                  <a:pt x="620" y="9786"/>
                </a:cubicBezTo>
                <a:lnTo>
                  <a:pt x="543" y="9523"/>
                </a:ln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1"/>
          <p:cNvSpPr/>
          <p:nvPr/>
        </p:nvSpPr>
        <p:spPr>
          <a:xfrm>
            <a:off x="6703660" y="2225704"/>
            <a:ext cx="207148" cy="151936"/>
          </a:xfrm>
          <a:custGeom>
            <a:avLst/>
            <a:gdLst/>
            <a:ahLst/>
            <a:cxnLst/>
            <a:rect l="l" t="t" r="r" b="b"/>
            <a:pathLst>
              <a:path w="4116" h="2979" extrusionOk="0">
                <a:moveTo>
                  <a:pt x="405" y="1"/>
                </a:moveTo>
                <a:cubicBezTo>
                  <a:pt x="337" y="1"/>
                  <a:pt x="269" y="4"/>
                  <a:pt x="200" y="10"/>
                </a:cubicBezTo>
                <a:cubicBezTo>
                  <a:pt x="8" y="27"/>
                  <a:pt x="0" y="317"/>
                  <a:pt x="184" y="317"/>
                </a:cubicBezTo>
                <a:cubicBezTo>
                  <a:pt x="189" y="317"/>
                  <a:pt x="194" y="317"/>
                  <a:pt x="200" y="316"/>
                </a:cubicBezTo>
                <a:cubicBezTo>
                  <a:pt x="260" y="311"/>
                  <a:pt x="320" y="308"/>
                  <a:pt x="380" y="308"/>
                </a:cubicBezTo>
                <a:cubicBezTo>
                  <a:pt x="1804" y="308"/>
                  <a:pt x="3080" y="1807"/>
                  <a:pt x="3777" y="2906"/>
                </a:cubicBezTo>
                <a:cubicBezTo>
                  <a:pt x="3808" y="2957"/>
                  <a:pt x="3855" y="2979"/>
                  <a:pt x="3902" y="2979"/>
                </a:cubicBezTo>
                <a:cubicBezTo>
                  <a:pt x="4009" y="2979"/>
                  <a:pt x="4116" y="2868"/>
                  <a:pt x="4042" y="2751"/>
                </a:cubicBezTo>
                <a:cubicBezTo>
                  <a:pt x="3287" y="1561"/>
                  <a:pt x="1946" y="1"/>
                  <a:pt x="405" y="1"/>
                </a:cubicBezTo>
                <a:close/>
              </a:path>
            </a:pathLst>
          </a:custGeom>
          <a:solidFill>
            <a:srgbClr val="9F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1"/>
          <p:cNvSpPr/>
          <p:nvPr/>
        </p:nvSpPr>
        <p:spPr>
          <a:xfrm>
            <a:off x="6770188" y="2176846"/>
            <a:ext cx="124611" cy="93233"/>
          </a:xfrm>
          <a:custGeom>
            <a:avLst/>
            <a:gdLst/>
            <a:ahLst/>
            <a:cxnLst/>
            <a:rect l="l" t="t" r="r" b="b"/>
            <a:pathLst>
              <a:path w="2476" h="1828" extrusionOk="0">
                <a:moveTo>
                  <a:pt x="229" y="0"/>
                </a:moveTo>
                <a:cubicBezTo>
                  <a:pt x="106" y="0"/>
                  <a:pt x="0" y="155"/>
                  <a:pt x="113" y="259"/>
                </a:cubicBezTo>
                <a:cubicBezTo>
                  <a:pt x="752" y="837"/>
                  <a:pt x="1440" y="1353"/>
                  <a:pt x="2177" y="1803"/>
                </a:cubicBezTo>
                <a:cubicBezTo>
                  <a:pt x="2204" y="1820"/>
                  <a:pt x="2230" y="1828"/>
                  <a:pt x="2256" y="1828"/>
                </a:cubicBezTo>
                <a:cubicBezTo>
                  <a:pt x="2387" y="1828"/>
                  <a:pt x="2475" y="1625"/>
                  <a:pt x="2331" y="1538"/>
                </a:cubicBezTo>
                <a:cubicBezTo>
                  <a:pt x="1619" y="1102"/>
                  <a:pt x="951" y="603"/>
                  <a:pt x="332" y="42"/>
                </a:cubicBezTo>
                <a:cubicBezTo>
                  <a:pt x="300" y="13"/>
                  <a:pt x="263" y="0"/>
                  <a:pt x="229" y="0"/>
                </a:cubicBezTo>
                <a:close/>
              </a:path>
            </a:pathLst>
          </a:custGeom>
          <a:solidFill>
            <a:srgbClr val="9F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1"/>
          <p:cNvSpPr/>
          <p:nvPr/>
        </p:nvSpPr>
        <p:spPr>
          <a:xfrm>
            <a:off x="6495068" y="1356500"/>
            <a:ext cx="519178" cy="412049"/>
          </a:xfrm>
          <a:custGeom>
            <a:avLst/>
            <a:gdLst/>
            <a:ahLst/>
            <a:cxnLst/>
            <a:rect l="l" t="t" r="r" b="b"/>
            <a:pathLst>
              <a:path w="10316" h="8079" extrusionOk="0">
                <a:moveTo>
                  <a:pt x="5670" y="1"/>
                </a:moveTo>
                <a:cubicBezTo>
                  <a:pt x="5633" y="1"/>
                  <a:pt x="5596" y="2"/>
                  <a:pt x="5559" y="3"/>
                </a:cubicBezTo>
                <a:cubicBezTo>
                  <a:pt x="5126" y="12"/>
                  <a:pt x="4682" y="40"/>
                  <a:pt x="4280" y="201"/>
                </a:cubicBezTo>
                <a:cubicBezTo>
                  <a:pt x="3877" y="360"/>
                  <a:pt x="3512" y="673"/>
                  <a:pt x="3395" y="1092"/>
                </a:cubicBezTo>
                <a:cubicBezTo>
                  <a:pt x="3275" y="1526"/>
                  <a:pt x="3419" y="2032"/>
                  <a:pt x="3175" y="2406"/>
                </a:cubicBezTo>
                <a:cubicBezTo>
                  <a:pt x="2841" y="2916"/>
                  <a:pt x="2092" y="2816"/>
                  <a:pt x="1503" y="2970"/>
                </a:cubicBezTo>
                <a:cubicBezTo>
                  <a:pt x="774" y="3167"/>
                  <a:pt x="238" y="3858"/>
                  <a:pt x="117" y="4605"/>
                </a:cubicBezTo>
                <a:cubicBezTo>
                  <a:pt x="0" y="5351"/>
                  <a:pt x="262" y="6125"/>
                  <a:pt x="726" y="6723"/>
                </a:cubicBezTo>
                <a:cubicBezTo>
                  <a:pt x="1377" y="7568"/>
                  <a:pt x="2436" y="8079"/>
                  <a:pt x="3501" y="8079"/>
                </a:cubicBezTo>
                <a:cubicBezTo>
                  <a:pt x="3590" y="8079"/>
                  <a:pt x="3678" y="8075"/>
                  <a:pt x="3767" y="8068"/>
                </a:cubicBezTo>
                <a:cubicBezTo>
                  <a:pt x="3945" y="8055"/>
                  <a:pt x="4183" y="7896"/>
                  <a:pt x="4066" y="7758"/>
                </a:cubicBezTo>
                <a:lnTo>
                  <a:pt x="4066" y="7758"/>
                </a:lnTo>
                <a:lnTo>
                  <a:pt x="4926" y="7951"/>
                </a:lnTo>
                <a:cubicBezTo>
                  <a:pt x="5734" y="7820"/>
                  <a:pt x="6532" y="7631"/>
                  <a:pt x="7309" y="7384"/>
                </a:cubicBezTo>
                <a:cubicBezTo>
                  <a:pt x="8214" y="7098"/>
                  <a:pt x="9153" y="6689"/>
                  <a:pt x="9652" y="5884"/>
                </a:cubicBezTo>
                <a:cubicBezTo>
                  <a:pt x="10316" y="4821"/>
                  <a:pt x="10003" y="3432"/>
                  <a:pt x="9531" y="2273"/>
                </a:cubicBezTo>
                <a:cubicBezTo>
                  <a:pt x="9352" y="1832"/>
                  <a:pt x="9088" y="1344"/>
                  <a:pt x="8620" y="1257"/>
                </a:cubicBezTo>
                <a:cubicBezTo>
                  <a:pt x="8568" y="1248"/>
                  <a:pt x="8516" y="1244"/>
                  <a:pt x="8463" y="1244"/>
                </a:cubicBezTo>
                <a:cubicBezTo>
                  <a:pt x="8109" y="1244"/>
                  <a:pt x="7726" y="1421"/>
                  <a:pt x="7402" y="1421"/>
                </a:cubicBezTo>
                <a:cubicBezTo>
                  <a:pt x="7251" y="1421"/>
                  <a:pt x="7113" y="1383"/>
                  <a:pt x="6996" y="1271"/>
                </a:cubicBezTo>
                <a:cubicBezTo>
                  <a:pt x="6752" y="1038"/>
                  <a:pt x="6807" y="618"/>
                  <a:pt x="6612" y="339"/>
                </a:cubicBezTo>
                <a:cubicBezTo>
                  <a:pt x="6412" y="56"/>
                  <a:pt x="6027" y="1"/>
                  <a:pt x="5670"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1"/>
          <p:cNvSpPr/>
          <p:nvPr/>
        </p:nvSpPr>
        <p:spPr>
          <a:xfrm>
            <a:off x="6780001" y="1688667"/>
            <a:ext cx="146906" cy="123732"/>
          </a:xfrm>
          <a:custGeom>
            <a:avLst/>
            <a:gdLst/>
            <a:ahLst/>
            <a:cxnLst/>
            <a:rect l="l" t="t" r="r" b="b"/>
            <a:pathLst>
              <a:path w="2919" h="2426" extrusionOk="0">
                <a:moveTo>
                  <a:pt x="801" y="1"/>
                </a:moveTo>
                <a:cubicBezTo>
                  <a:pt x="763" y="1"/>
                  <a:pt x="722" y="25"/>
                  <a:pt x="718" y="73"/>
                </a:cubicBezTo>
                <a:cubicBezTo>
                  <a:pt x="667" y="833"/>
                  <a:pt x="0" y="1500"/>
                  <a:pt x="805" y="2040"/>
                </a:cubicBezTo>
                <a:cubicBezTo>
                  <a:pt x="1169" y="2288"/>
                  <a:pt x="1594" y="2426"/>
                  <a:pt x="2020" y="2426"/>
                </a:cubicBezTo>
                <a:cubicBezTo>
                  <a:pt x="2299" y="2426"/>
                  <a:pt x="2578" y="2366"/>
                  <a:pt x="2841" y="2240"/>
                </a:cubicBezTo>
                <a:cubicBezTo>
                  <a:pt x="2918" y="2205"/>
                  <a:pt x="2870" y="2100"/>
                  <a:pt x="2798" y="2100"/>
                </a:cubicBezTo>
                <a:cubicBezTo>
                  <a:pt x="2786" y="2100"/>
                  <a:pt x="2774" y="2103"/>
                  <a:pt x="2762" y="2109"/>
                </a:cubicBezTo>
                <a:cubicBezTo>
                  <a:pt x="2528" y="2221"/>
                  <a:pt x="2277" y="2273"/>
                  <a:pt x="2025" y="2273"/>
                </a:cubicBezTo>
                <a:cubicBezTo>
                  <a:pt x="1623" y="2273"/>
                  <a:pt x="1219" y="2140"/>
                  <a:pt x="880" y="1910"/>
                </a:cubicBezTo>
                <a:cubicBezTo>
                  <a:pt x="667" y="1761"/>
                  <a:pt x="537" y="1472"/>
                  <a:pt x="564" y="1208"/>
                </a:cubicBezTo>
                <a:cubicBezTo>
                  <a:pt x="564" y="1204"/>
                  <a:pt x="685" y="936"/>
                  <a:pt x="712" y="857"/>
                </a:cubicBezTo>
                <a:cubicBezTo>
                  <a:pt x="808" y="599"/>
                  <a:pt x="856" y="348"/>
                  <a:pt x="874" y="73"/>
                </a:cubicBezTo>
                <a:cubicBezTo>
                  <a:pt x="877" y="25"/>
                  <a:pt x="840" y="1"/>
                  <a:pt x="801"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1"/>
          <p:cNvSpPr/>
          <p:nvPr/>
        </p:nvSpPr>
        <p:spPr>
          <a:xfrm>
            <a:off x="6783725" y="1819433"/>
            <a:ext cx="105738" cy="47075"/>
          </a:xfrm>
          <a:custGeom>
            <a:avLst/>
            <a:gdLst/>
            <a:ahLst/>
            <a:cxnLst/>
            <a:rect l="l" t="t" r="r" b="b"/>
            <a:pathLst>
              <a:path w="2101" h="923" extrusionOk="0">
                <a:moveTo>
                  <a:pt x="94" y="0"/>
                </a:moveTo>
                <a:cubicBezTo>
                  <a:pt x="50" y="0"/>
                  <a:pt x="0" y="39"/>
                  <a:pt x="9" y="99"/>
                </a:cubicBezTo>
                <a:cubicBezTo>
                  <a:pt x="57" y="419"/>
                  <a:pt x="181" y="635"/>
                  <a:pt x="507" y="721"/>
                </a:cubicBezTo>
                <a:cubicBezTo>
                  <a:pt x="686" y="766"/>
                  <a:pt x="886" y="770"/>
                  <a:pt x="1068" y="783"/>
                </a:cubicBezTo>
                <a:cubicBezTo>
                  <a:pt x="1080" y="784"/>
                  <a:pt x="1094" y="784"/>
                  <a:pt x="1109" y="784"/>
                </a:cubicBezTo>
                <a:cubicBezTo>
                  <a:pt x="1204" y="784"/>
                  <a:pt x="1346" y="772"/>
                  <a:pt x="1487" y="772"/>
                </a:cubicBezTo>
                <a:cubicBezTo>
                  <a:pt x="1672" y="772"/>
                  <a:pt x="1855" y="793"/>
                  <a:pt x="1924" y="890"/>
                </a:cubicBezTo>
                <a:cubicBezTo>
                  <a:pt x="1941" y="913"/>
                  <a:pt x="1965" y="922"/>
                  <a:pt x="1988" y="922"/>
                </a:cubicBezTo>
                <a:cubicBezTo>
                  <a:pt x="2045" y="922"/>
                  <a:pt x="2100" y="867"/>
                  <a:pt x="2059" y="811"/>
                </a:cubicBezTo>
                <a:cubicBezTo>
                  <a:pt x="1931" y="639"/>
                  <a:pt x="1763" y="639"/>
                  <a:pt x="1557" y="639"/>
                </a:cubicBezTo>
                <a:cubicBezTo>
                  <a:pt x="1467" y="639"/>
                  <a:pt x="1368" y="642"/>
                  <a:pt x="1266" y="642"/>
                </a:cubicBezTo>
                <a:cubicBezTo>
                  <a:pt x="791" y="642"/>
                  <a:pt x="239" y="589"/>
                  <a:pt x="157" y="57"/>
                </a:cubicBezTo>
                <a:cubicBezTo>
                  <a:pt x="151" y="17"/>
                  <a:pt x="124" y="0"/>
                  <a:pt x="94"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1"/>
          <p:cNvSpPr/>
          <p:nvPr/>
        </p:nvSpPr>
        <p:spPr>
          <a:xfrm>
            <a:off x="6747945" y="1703100"/>
            <a:ext cx="40715" cy="109451"/>
          </a:xfrm>
          <a:custGeom>
            <a:avLst/>
            <a:gdLst/>
            <a:ahLst/>
            <a:cxnLst/>
            <a:rect l="l" t="t" r="r" b="b"/>
            <a:pathLst>
              <a:path w="809" h="2146" extrusionOk="0">
                <a:moveTo>
                  <a:pt x="725" y="1"/>
                </a:moveTo>
                <a:cubicBezTo>
                  <a:pt x="686" y="1"/>
                  <a:pt x="647" y="25"/>
                  <a:pt x="647" y="75"/>
                </a:cubicBezTo>
                <a:cubicBezTo>
                  <a:pt x="658" y="492"/>
                  <a:pt x="352" y="567"/>
                  <a:pt x="152" y="852"/>
                </a:cubicBezTo>
                <a:cubicBezTo>
                  <a:pt x="14" y="1049"/>
                  <a:pt x="1" y="1262"/>
                  <a:pt x="31" y="1489"/>
                </a:cubicBezTo>
                <a:cubicBezTo>
                  <a:pt x="67" y="1766"/>
                  <a:pt x="137" y="2146"/>
                  <a:pt x="453" y="2146"/>
                </a:cubicBezTo>
                <a:cubicBezTo>
                  <a:pt x="477" y="2146"/>
                  <a:pt x="503" y="2143"/>
                  <a:pt x="530" y="2139"/>
                </a:cubicBezTo>
                <a:cubicBezTo>
                  <a:pt x="621" y="2123"/>
                  <a:pt x="589" y="1989"/>
                  <a:pt x="504" y="1989"/>
                </a:cubicBezTo>
                <a:cubicBezTo>
                  <a:pt x="499" y="1989"/>
                  <a:pt x="494" y="1990"/>
                  <a:pt x="489" y="1991"/>
                </a:cubicBezTo>
                <a:cubicBezTo>
                  <a:pt x="485" y="1992"/>
                  <a:pt x="481" y="1992"/>
                  <a:pt x="478" y="1992"/>
                </a:cubicBezTo>
                <a:cubicBezTo>
                  <a:pt x="383" y="1992"/>
                  <a:pt x="265" y="1785"/>
                  <a:pt x="234" y="1716"/>
                </a:cubicBezTo>
                <a:cubicBezTo>
                  <a:pt x="190" y="1616"/>
                  <a:pt x="172" y="1458"/>
                  <a:pt x="169" y="1351"/>
                </a:cubicBezTo>
                <a:cubicBezTo>
                  <a:pt x="163" y="1049"/>
                  <a:pt x="341" y="876"/>
                  <a:pt x="541" y="684"/>
                </a:cubicBezTo>
                <a:cubicBezTo>
                  <a:pt x="720" y="505"/>
                  <a:pt x="809" y="327"/>
                  <a:pt x="802" y="75"/>
                </a:cubicBezTo>
                <a:cubicBezTo>
                  <a:pt x="802" y="25"/>
                  <a:pt x="764" y="1"/>
                  <a:pt x="72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1"/>
          <p:cNvSpPr/>
          <p:nvPr/>
        </p:nvSpPr>
        <p:spPr>
          <a:xfrm>
            <a:off x="6843107" y="1658934"/>
            <a:ext cx="221542" cy="74260"/>
          </a:xfrm>
          <a:custGeom>
            <a:avLst/>
            <a:gdLst/>
            <a:ahLst/>
            <a:cxnLst/>
            <a:rect l="l" t="t" r="r" b="b"/>
            <a:pathLst>
              <a:path w="4402" h="1456" extrusionOk="0">
                <a:moveTo>
                  <a:pt x="110" y="1"/>
                </a:moveTo>
                <a:cubicBezTo>
                  <a:pt x="52" y="1"/>
                  <a:pt x="0" y="77"/>
                  <a:pt x="53" y="133"/>
                </a:cubicBezTo>
                <a:cubicBezTo>
                  <a:pt x="211" y="296"/>
                  <a:pt x="391" y="345"/>
                  <a:pt x="582" y="345"/>
                </a:cubicBezTo>
                <a:cubicBezTo>
                  <a:pt x="781" y="345"/>
                  <a:pt x="993" y="291"/>
                  <a:pt x="1205" y="260"/>
                </a:cubicBezTo>
                <a:cubicBezTo>
                  <a:pt x="1459" y="222"/>
                  <a:pt x="1721" y="199"/>
                  <a:pt x="1980" y="199"/>
                </a:cubicBezTo>
                <a:cubicBezTo>
                  <a:pt x="2907" y="199"/>
                  <a:pt x="3806" y="491"/>
                  <a:pt x="4239" y="1416"/>
                </a:cubicBezTo>
                <a:cubicBezTo>
                  <a:pt x="4252" y="1444"/>
                  <a:pt x="4274" y="1455"/>
                  <a:pt x="4297" y="1455"/>
                </a:cubicBezTo>
                <a:cubicBezTo>
                  <a:pt x="4347" y="1455"/>
                  <a:pt x="4401" y="1398"/>
                  <a:pt x="4373" y="1337"/>
                </a:cubicBezTo>
                <a:cubicBezTo>
                  <a:pt x="4095" y="742"/>
                  <a:pt x="3599" y="342"/>
                  <a:pt x="2970" y="157"/>
                </a:cubicBezTo>
                <a:cubicBezTo>
                  <a:pt x="2665" y="65"/>
                  <a:pt x="2349" y="31"/>
                  <a:pt x="2033" y="31"/>
                </a:cubicBezTo>
                <a:cubicBezTo>
                  <a:pt x="1936" y="31"/>
                  <a:pt x="1839" y="35"/>
                  <a:pt x="1742" y="40"/>
                </a:cubicBezTo>
                <a:cubicBezTo>
                  <a:pt x="1450" y="58"/>
                  <a:pt x="1027" y="198"/>
                  <a:pt x="668" y="198"/>
                </a:cubicBezTo>
                <a:cubicBezTo>
                  <a:pt x="468" y="198"/>
                  <a:pt x="287" y="154"/>
                  <a:pt x="160" y="23"/>
                </a:cubicBezTo>
                <a:cubicBezTo>
                  <a:pt x="144" y="7"/>
                  <a:pt x="127" y="1"/>
                  <a:pt x="110"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1"/>
          <p:cNvSpPr/>
          <p:nvPr/>
        </p:nvSpPr>
        <p:spPr>
          <a:xfrm>
            <a:off x="6898010" y="1699020"/>
            <a:ext cx="61249" cy="33662"/>
          </a:xfrm>
          <a:custGeom>
            <a:avLst/>
            <a:gdLst/>
            <a:ahLst/>
            <a:cxnLst/>
            <a:rect l="l" t="t" r="r" b="b"/>
            <a:pathLst>
              <a:path w="1217" h="660" extrusionOk="0">
                <a:moveTo>
                  <a:pt x="95" y="1"/>
                </a:moveTo>
                <a:cubicBezTo>
                  <a:pt x="50" y="1"/>
                  <a:pt x="1" y="39"/>
                  <a:pt x="11" y="97"/>
                </a:cubicBezTo>
                <a:cubicBezTo>
                  <a:pt x="86" y="489"/>
                  <a:pt x="424" y="660"/>
                  <a:pt x="776" y="660"/>
                </a:cubicBezTo>
                <a:cubicBezTo>
                  <a:pt x="897" y="660"/>
                  <a:pt x="1019" y="640"/>
                  <a:pt x="1132" y="602"/>
                </a:cubicBezTo>
                <a:cubicBezTo>
                  <a:pt x="1217" y="575"/>
                  <a:pt x="1194" y="450"/>
                  <a:pt x="1117" y="450"/>
                </a:cubicBezTo>
                <a:cubicBezTo>
                  <a:pt x="1109" y="450"/>
                  <a:pt x="1100" y="452"/>
                  <a:pt x="1091" y="455"/>
                </a:cubicBezTo>
                <a:cubicBezTo>
                  <a:pt x="988" y="488"/>
                  <a:pt x="878" y="506"/>
                  <a:pt x="770" y="506"/>
                </a:cubicBezTo>
                <a:cubicBezTo>
                  <a:pt x="487" y="506"/>
                  <a:pt x="221" y="379"/>
                  <a:pt x="159" y="56"/>
                </a:cubicBezTo>
                <a:cubicBezTo>
                  <a:pt x="152" y="17"/>
                  <a:pt x="125" y="1"/>
                  <a:pt x="9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1"/>
          <p:cNvSpPr/>
          <p:nvPr/>
        </p:nvSpPr>
        <p:spPr>
          <a:xfrm>
            <a:off x="6999915" y="1745074"/>
            <a:ext cx="57424" cy="73597"/>
          </a:xfrm>
          <a:custGeom>
            <a:avLst/>
            <a:gdLst/>
            <a:ahLst/>
            <a:cxnLst/>
            <a:rect l="l" t="t" r="r" b="b"/>
            <a:pathLst>
              <a:path w="1141" h="1443" extrusionOk="0">
                <a:moveTo>
                  <a:pt x="118" y="1"/>
                </a:moveTo>
                <a:cubicBezTo>
                  <a:pt x="46" y="1"/>
                  <a:pt x="0" y="104"/>
                  <a:pt x="77" y="143"/>
                </a:cubicBezTo>
                <a:cubicBezTo>
                  <a:pt x="308" y="253"/>
                  <a:pt x="531" y="394"/>
                  <a:pt x="714" y="577"/>
                </a:cubicBezTo>
                <a:cubicBezTo>
                  <a:pt x="841" y="707"/>
                  <a:pt x="900" y="848"/>
                  <a:pt x="790" y="1003"/>
                </a:cubicBezTo>
                <a:cubicBezTo>
                  <a:pt x="711" y="1113"/>
                  <a:pt x="628" y="1223"/>
                  <a:pt x="549" y="1330"/>
                </a:cubicBezTo>
                <a:cubicBezTo>
                  <a:pt x="508" y="1388"/>
                  <a:pt x="560" y="1442"/>
                  <a:pt x="615" y="1442"/>
                </a:cubicBezTo>
                <a:cubicBezTo>
                  <a:pt x="638" y="1442"/>
                  <a:pt x="662" y="1433"/>
                  <a:pt x="679" y="1409"/>
                </a:cubicBezTo>
                <a:cubicBezTo>
                  <a:pt x="848" y="1182"/>
                  <a:pt x="1141" y="934"/>
                  <a:pt x="968" y="639"/>
                </a:cubicBezTo>
                <a:cubicBezTo>
                  <a:pt x="806" y="356"/>
                  <a:pt x="435" y="147"/>
                  <a:pt x="153" y="9"/>
                </a:cubicBezTo>
                <a:cubicBezTo>
                  <a:pt x="141" y="3"/>
                  <a:pt x="130" y="1"/>
                  <a:pt x="118"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1"/>
          <p:cNvSpPr/>
          <p:nvPr/>
        </p:nvSpPr>
        <p:spPr>
          <a:xfrm>
            <a:off x="7078471" y="1776949"/>
            <a:ext cx="28032" cy="49778"/>
          </a:xfrm>
          <a:custGeom>
            <a:avLst/>
            <a:gdLst/>
            <a:ahLst/>
            <a:cxnLst/>
            <a:rect l="l" t="t" r="r" b="b"/>
            <a:pathLst>
              <a:path w="557" h="976" extrusionOk="0">
                <a:moveTo>
                  <a:pt x="121" y="1"/>
                </a:moveTo>
                <a:cubicBezTo>
                  <a:pt x="49" y="1"/>
                  <a:pt x="1" y="106"/>
                  <a:pt x="78" y="144"/>
                </a:cubicBezTo>
                <a:cubicBezTo>
                  <a:pt x="356" y="289"/>
                  <a:pt x="388" y="657"/>
                  <a:pt x="116" y="832"/>
                </a:cubicBezTo>
                <a:cubicBezTo>
                  <a:pt x="47" y="875"/>
                  <a:pt x="88" y="976"/>
                  <a:pt x="152" y="976"/>
                </a:cubicBezTo>
                <a:cubicBezTo>
                  <a:pt x="164" y="976"/>
                  <a:pt x="178" y="972"/>
                  <a:pt x="191" y="963"/>
                </a:cubicBezTo>
                <a:cubicBezTo>
                  <a:pt x="556" y="732"/>
                  <a:pt x="542" y="213"/>
                  <a:pt x="157" y="10"/>
                </a:cubicBezTo>
                <a:cubicBezTo>
                  <a:pt x="145" y="3"/>
                  <a:pt x="133" y="1"/>
                  <a:pt x="121"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1"/>
          <p:cNvSpPr/>
          <p:nvPr/>
        </p:nvSpPr>
        <p:spPr>
          <a:xfrm>
            <a:off x="7063877" y="1662555"/>
            <a:ext cx="116357" cy="155864"/>
          </a:xfrm>
          <a:custGeom>
            <a:avLst/>
            <a:gdLst/>
            <a:ahLst/>
            <a:cxnLst/>
            <a:rect l="l" t="t" r="r" b="b"/>
            <a:pathLst>
              <a:path w="2312" h="3056" extrusionOk="0">
                <a:moveTo>
                  <a:pt x="110" y="0"/>
                </a:moveTo>
                <a:cubicBezTo>
                  <a:pt x="29" y="0"/>
                  <a:pt x="1" y="129"/>
                  <a:pt x="89" y="152"/>
                </a:cubicBezTo>
                <a:cubicBezTo>
                  <a:pt x="310" y="206"/>
                  <a:pt x="530" y="268"/>
                  <a:pt x="708" y="406"/>
                </a:cubicBezTo>
                <a:cubicBezTo>
                  <a:pt x="1015" y="640"/>
                  <a:pt x="946" y="984"/>
                  <a:pt x="973" y="1300"/>
                </a:cubicBezTo>
                <a:cubicBezTo>
                  <a:pt x="984" y="1406"/>
                  <a:pt x="953" y="1503"/>
                  <a:pt x="1008" y="1606"/>
                </a:cubicBezTo>
                <a:cubicBezTo>
                  <a:pt x="1073" y="1723"/>
                  <a:pt x="1132" y="1730"/>
                  <a:pt x="1248" y="1795"/>
                </a:cubicBezTo>
                <a:cubicBezTo>
                  <a:pt x="1267" y="1805"/>
                  <a:pt x="1288" y="1808"/>
                  <a:pt x="1310" y="1808"/>
                </a:cubicBezTo>
                <a:cubicBezTo>
                  <a:pt x="1333" y="1808"/>
                  <a:pt x="1357" y="1805"/>
                  <a:pt x="1380" y="1805"/>
                </a:cubicBezTo>
                <a:cubicBezTo>
                  <a:pt x="1398" y="1805"/>
                  <a:pt x="1415" y="1807"/>
                  <a:pt x="1431" y="1813"/>
                </a:cubicBezTo>
                <a:cubicBezTo>
                  <a:pt x="1589" y="1912"/>
                  <a:pt x="1748" y="2012"/>
                  <a:pt x="1905" y="2112"/>
                </a:cubicBezTo>
                <a:cubicBezTo>
                  <a:pt x="1985" y="2435"/>
                  <a:pt x="1885" y="2703"/>
                  <a:pt x="1610" y="2910"/>
                </a:cubicBezTo>
                <a:cubicBezTo>
                  <a:pt x="1538" y="2956"/>
                  <a:pt x="1582" y="3056"/>
                  <a:pt x="1647" y="3056"/>
                </a:cubicBezTo>
                <a:cubicBezTo>
                  <a:pt x="1660" y="3056"/>
                  <a:pt x="1673" y="3052"/>
                  <a:pt x="1686" y="3044"/>
                </a:cubicBezTo>
                <a:cubicBezTo>
                  <a:pt x="2126" y="2773"/>
                  <a:pt x="2311" y="1854"/>
                  <a:pt x="1689" y="1679"/>
                </a:cubicBezTo>
                <a:cubicBezTo>
                  <a:pt x="1681" y="1676"/>
                  <a:pt x="1507" y="1646"/>
                  <a:pt x="1445" y="1646"/>
                </a:cubicBezTo>
                <a:cubicBezTo>
                  <a:pt x="1426" y="1646"/>
                  <a:pt x="1417" y="1649"/>
                  <a:pt x="1428" y="1656"/>
                </a:cubicBezTo>
                <a:lnTo>
                  <a:pt x="1428" y="1656"/>
                </a:lnTo>
                <a:cubicBezTo>
                  <a:pt x="1211" y="1517"/>
                  <a:pt x="1227" y="1172"/>
                  <a:pt x="1186" y="977"/>
                </a:cubicBezTo>
                <a:cubicBezTo>
                  <a:pt x="1159" y="846"/>
                  <a:pt x="1180" y="771"/>
                  <a:pt x="1121" y="640"/>
                </a:cubicBezTo>
                <a:cubicBezTo>
                  <a:pt x="943" y="247"/>
                  <a:pt x="516" y="100"/>
                  <a:pt x="130" y="3"/>
                </a:cubicBezTo>
                <a:cubicBezTo>
                  <a:pt x="123" y="1"/>
                  <a:pt x="117" y="0"/>
                  <a:pt x="11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1"/>
          <p:cNvSpPr/>
          <p:nvPr/>
        </p:nvSpPr>
        <p:spPr>
          <a:xfrm>
            <a:off x="6992115" y="1643685"/>
            <a:ext cx="61551" cy="20503"/>
          </a:xfrm>
          <a:custGeom>
            <a:avLst/>
            <a:gdLst/>
            <a:ahLst/>
            <a:cxnLst/>
            <a:rect l="l" t="t" r="r" b="b"/>
            <a:pathLst>
              <a:path w="1223" h="402" extrusionOk="0">
                <a:moveTo>
                  <a:pt x="111" y="1"/>
                </a:moveTo>
                <a:cubicBezTo>
                  <a:pt x="44" y="1"/>
                  <a:pt x="1" y="103"/>
                  <a:pt x="71" y="146"/>
                </a:cubicBezTo>
                <a:cubicBezTo>
                  <a:pt x="391" y="343"/>
                  <a:pt x="759" y="377"/>
                  <a:pt x="1123" y="401"/>
                </a:cubicBezTo>
                <a:cubicBezTo>
                  <a:pt x="1124" y="401"/>
                  <a:pt x="1125" y="401"/>
                  <a:pt x="1126" y="401"/>
                </a:cubicBezTo>
                <a:cubicBezTo>
                  <a:pt x="1223" y="401"/>
                  <a:pt x="1222" y="253"/>
                  <a:pt x="1123" y="246"/>
                </a:cubicBezTo>
                <a:cubicBezTo>
                  <a:pt x="786" y="222"/>
                  <a:pt x="445" y="195"/>
                  <a:pt x="150" y="12"/>
                </a:cubicBezTo>
                <a:cubicBezTo>
                  <a:pt x="136" y="4"/>
                  <a:pt x="123" y="1"/>
                  <a:pt x="111"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1"/>
          <p:cNvSpPr/>
          <p:nvPr/>
        </p:nvSpPr>
        <p:spPr>
          <a:xfrm>
            <a:off x="6694098" y="1807805"/>
            <a:ext cx="77756" cy="95987"/>
          </a:xfrm>
          <a:custGeom>
            <a:avLst/>
            <a:gdLst/>
            <a:ahLst/>
            <a:cxnLst/>
            <a:rect l="l" t="t" r="r" b="b"/>
            <a:pathLst>
              <a:path w="1545" h="1882" extrusionOk="0">
                <a:moveTo>
                  <a:pt x="330" y="0"/>
                </a:moveTo>
                <a:cubicBezTo>
                  <a:pt x="307" y="0"/>
                  <a:pt x="284" y="11"/>
                  <a:pt x="269" y="38"/>
                </a:cubicBezTo>
                <a:cubicBezTo>
                  <a:pt x="1" y="536"/>
                  <a:pt x="63" y="898"/>
                  <a:pt x="403" y="1352"/>
                </a:cubicBezTo>
                <a:cubicBezTo>
                  <a:pt x="620" y="1641"/>
                  <a:pt x="895" y="1881"/>
                  <a:pt x="1247" y="1881"/>
                </a:cubicBezTo>
                <a:cubicBezTo>
                  <a:pt x="1313" y="1881"/>
                  <a:pt x="1383" y="1873"/>
                  <a:pt x="1455" y="1854"/>
                </a:cubicBezTo>
                <a:cubicBezTo>
                  <a:pt x="1544" y="1832"/>
                  <a:pt x="1517" y="1703"/>
                  <a:pt x="1437" y="1703"/>
                </a:cubicBezTo>
                <a:cubicBezTo>
                  <a:pt x="1430" y="1703"/>
                  <a:pt x="1422" y="1704"/>
                  <a:pt x="1414" y="1706"/>
                </a:cubicBezTo>
                <a:cubicBezTo>
                  <a:pt x="1357" y="1721"/>
                  <a:pt x="1302" y="1727"/>
                  <a:pt x="1249" y="1727"/>
                </a:cubicBezTo>
                <a:cubicBezTo>
                  <a:pt x="914" y="1727"/>
                  <a:pt x="662" y="1457"/>
                  <a:pt x="472" y="1187"/>
                </a:cubicBezTo>
                <a:cubicBezTo>
                  <a:pt x="217" y="822"/>
                  <a:pt x="183" y="519"/>
                  <a:pt x="403" y="117"/>
                </a:cubicBezTo>
                <a:cubicBezTo>
                  <a:pt x="434" y="55"/>
                  <a:pt x="381" y="0"/>
                  <a:pt x="33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1"/>
          <p:cNvSpPr/>
          <p:nvPr/>
        </p:nvSpPr>
        <p:spPr>
          <a:xfrm>
            <a:off x="6655852" y="1809233"/>
            <a:ext cx="44137" cy="143725"/>
          </a:xfrm>
          <a:custGeom>
            <a:avLst/>
            <a:gdLst/>
            <a:ahLst/>
            <a:cxnLst/>
            <a:rect l="l" t="t" r="r" b="b"/>
            <a:pathLst>
              <a:path w="877" h="2818" extrusionOk="0">
                <a:moveTo>
                  <a:pt x="359" y="0"/>
                </a:moveTo>
                <a:cubicBezTo>
                  <a:pt x="321" y="0"/>
                  <a:pt x="281" y="25"/>
                  <a:pt x="280" y="75"/>
                </a:cubicBezTo>
                <a:cubicBezTo>
                  <a:pt x="262" y="461"/>
                  <a:pt x="403" y="794"/>
                  <a:pt x="231" y="1172"/>
                </a:cubicBezTo>
                <a:cubicBezTo>
                  <a:pt x="121" y="1420"/>
                  <a:pt x="25" y="1630"/>
                  <a:pt x="15" y="1912"/>
                </a:cubicBezTo>
                <a:cubicBezTo>
                  <a:pt x="1" y="2397"/>
                  <a:pt x="259" y="2741"/>
                  <a:pt x="740" y="2817"/>
                </a:cubicBezTo>
                <a:cubicBezTo>
                  <a:pt x="746" y="2817"/>
                  <a:pt x="751" y="2818"/>
                  <a:pt x="755" y="2818"/>
                </a:cubicBezTo>
                <a:cubicBezTo>
                  <a:pt x="841" y="2818"/>
                  <a:pt x="876" y="2682"/>
                  <a:pt x="782" y="2669"/>
                </a:cubicBezTo>
                <a:cubicBezTo>
                  <a:pt x="221" y="2583"/>
                  <a:pt x="77" y="1960"/>
                  <a:pt x="238" y="1510"/>
                </a:cubicBezTo>
                <a:cubicBezTo>
                  <a:pt x="300" y="1327"/>
                  <a:pt x="445" y="1189"/>
                  <a:pt x="503" y="1007"/>
                </a:cubicBezTo>
                <a:cubicBezTo>
                  <a:pt x="599" y="702"/>
                  <a:pt x="420" y="388"/>
                  <a:pt x="431" y="75"/>
                </a:cubicBezTo>
                <a:cubicBezTo>
                  <a:pt x="434" y="25"/>
                  <a:pt x="397" y="0"/>
                  <a:pt x="359"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1"/>
          <p:cNvSpPr/>
          <p:nvPr/>
        </p:nvSpPr>
        <p:spPr>
          <a:xfrm>
            <a:off x="6724242" y="1964326"/>
            <a:ext cx="42124" cy="19330"/>
          </a:xfrm>
          <a:custGeom>
            <a:avLst/>
            <a:gdLst/>
            <a:ahLst/>
            <a:cxnLst/>
            <a:rect l="l" t="t" r="r" b="b"/>
            <a:pathLst>
              <a:path w="837" h="379" extrusionOk="0">
                <a:moveTo>
                  <a:pt x="109" y="0"/>
                </a:moveTo>
                <a:cubicBezTo>
                  <a:pt x="54" y="0"/>
                  <a:pt x="1" y="55"/>
                  <a:pt x="42" y="112"/>
                </a:cubicBezTo>
                <a:cubicBezTo>
                  <a:pt x="157" y="281"/>
                  <a:pt x="343" y="379"/>
                  <a:pt x="538" y="379"/>
                </a:cubicBezTo>
                <a:cubicBezTo>
                  <a:pt x="611" y="379"/>
                  <a:pt x="685" y="365"/>
                  <a:pt x="757" y="336"/>
                </a:cubicBezTo>
                <a:cubicBezTo>
                  <a:pt x="837" y="302"/>
                  <a:pt x="813" y="182"/>
                  <a:pt x="744" y="182"/>
                </a:cubicBezTo>
                <a:cubicBezTo>
                  <a:pt x="736" y="182"/>
                  <a:pt x="726" y="184"/>
                  <a:pt x="716" y="188"/>
                </a:cubicBezTo>
                <a:cubicBezTo>
                  <a:pt x="657" y="212"/>
                  <a:pt x="595" y="224"/>
                  <a:pt x="535" y="224"/>
                </a:cubicBezTo>
                <a:cubicBezTo>
                  <a:pt x="393" y="224"/>
                  <a:pt x="259" y="159"/>
                  <a:pt x="172" y="34"/>
                </a:cubicBezTo>
                <a:cubicBezTo>
                  <a:pt x="156" y="10"/>
                  <a:pt x="132" y="0"/>
                  <a:pt x="109"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1"/>
          <p:cNvSpPr/>
          <p:nvPr/>
        </p:nvSpPr>
        <p:spPr>
          <a:xfrm>
            <a:off x="6581071" y="1661280"/>
            <a:ext cx="183041" cy="40343"/>
          </a:xfrm>
          <a:custGeom>
            <a:avLst/>
            <a:gdLst/>
            <a:ahLst/>
            <a:cxnLst/>
            <a:rect l="l" t="t" r="r" b="b"/>
            <a:pathLst>
              <a:path w="3637" h="791" extrusionOk="0">
                <a:moveTo>
                  <a:pt x="2804" y="1"/>
                </a:moveTo>
                <a:cubicBezTo>
                  <a:pt x="2497" y="1"/>
                  <a:pt x="2292" y="147"/>
                  <a:pt x="2027" y="283"/>
                </a:cubicBezTo>
                <a:cubicBezTo>
                  <a:pt x="1659" y="475"/>
                  <a:pt x="1294" y="629"/>
                  <a:pt x="922" y="629"/>
                </a:cubicBezTo>
                <a:cubicBezTo>
                  <a:pt x="668" y="629"/>
                  <a:pt x="411" y="557"/>
                  <a:pt x="148" y="376"/>
                </a:cubicBezTo>
                <a:cubicBezTo>
                  <a:pt x="135" y="367"/>
                  <a:pt x="121" y="363"/>
                  <a:pt x="108" y="363"/>
                </a:cubicBezTo>
                <a:cubicBezTo>
                  <a:pt x="44" y="363"/>
                  <a:pt x="0" y="461"/>
                  <a:pt x="69" y="510"/>
                </a:cubicBezTo>
                <a:cubicBezTo>
                  <a:pt x="343" y="697"/>
                  <a:pt x="633" y="791"/>
                  <a:pt x="942" y="791"/>
                </a:cubicBezTo>
                <a:cubicBezTo>
                  <a:pt x="1065" y="791"/>
                  <a:pt x="1190" y="776"/>
                  <a:pt x="1318" y="747"/>
                </a:cubicBezTo>
                <a:cubicBezTo>
                  <a:pt x="1528" y="703"/>
                  <a:pt x="1728" y="617"/>
                  <a:pt x="1920" y="520"/>
                </a:cubicBezTo>
                <a:cubicBezTo>
                  <a:pt x="2061" y="450"/>
                  <a:pt x="2643" y="189"/>
                  <a:pt x="3047" y="189"/>
                </a:cubicBezTo>
                <a:cubicBezTo>
                  <a:pt x="3293" y="189"/>
                  <a:pt x="3473" y="286"/>
                  <a:pt x="3447" y="582"/>
                </a:cubicBezTo>
                <a:cubicBezTo>
                  <a:pt x="3442" y="632"/>
                  <a:pt x="3478" y="656"/>
                  <a:pt x="3516" y="656"/>
                </a:cubicBezTo>
                <a:cubicBezTo>
                  <a:pt x="3554" y="656"/>
                  <a:pt x="3595" y="631"/>
                  <a:pt x="3598" y="582"/>
                </a:cubicBezTo>
                <a:cubicBezTo>
                  <a:pt x="3636" y="159"/>
                  <a:pt x="3186" y="4"/>
                  <a:pt x="2814" y="1"/>
                </a:cubicBezTo>
                <a:cubicBezTo>
                  <a:pt x="2811" y="1"/>
                  <a:pt x="2807" y="1"/>
                  <a:pt x="2804"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1"/>
          <p:cNvSpPr/>
          <p:nvPr/>
        </p:nvSpPr>
        <p:spPr>
          <a:xfrm>
            <a:off x="6552337" y="1619102"/>
            <a:ext cx="11626" cy="34019"/>
          </a:xfrm>
          <a:custGeom>
            <a:avLst/>
            <a:gdLst/>
            <a:ahLst/>
            <a:cxnLst/>
            <a:rect l="l" t="t" r="r" b="b"/>
            <a:pathLst>
              <a:path w="231" h="667" extrusionOk="0">
                <a:moveTo>
                  <a:pt x="87" y="0"/>
                </a:moveTo>
                <a:cubicBezTo>
                  <a:pt x="57" y="0"/>
                  <a:pt x="30" y="18"/>
                  <a:pt x="25" y="58"/>
                </a:cubicBezTo>
                <a:cubicBezTo>
                  <a:pt x="0" y="247"/>
                  <a:pt x="11" y="429"/>
                  <a:pt x="62" y="615"/>
                </a:cubicBezTo>
                <a:cubicBezTo>
                  <a:pt x="73" y="651"/>
                  <a:pt x="103" y="667"/>
                  <a:pt x="134" y="667"/>
                </a:cubicBezTo>
                <a:cubicBezTo>
                  <a:pt x="182" y="667"/>
                  <a:pt x="231" y="630"/>
                  <a:pt x="214" y="574"/>
                </a:cubicBezTo>
                <a:cubicBezTo>
                  <a:pt x="166" y="415"/>
                  <a:pt x="152" y="261"/>
                  <a:pt x="173" y="99"/>
                </a:cubicBezTo>
                <a:cubicBezTo>
                  <a:pt x="181" y="39"/>
                  <a:pt x="131" y="0"/>
                  <a:pt x="87"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1"/>
          <p:cNvSpPr/>
          <p:nvPr/>
        </p:nvSpPr>
        <p:spPr>
          <a:xfrm>
            <a:off x="6545895" y="1417548"/>
            <a:ext cx="176348" cy="155252"/>
          </a:xfrm>
          <a:custGeom>
            <a:avLst/>
            <a:gdLst/>
            <a:ahLst/>
            <a:cxnLst/>
            <a:rect l="l" t="t" r="r" b="b"/>
            <a:pathLst>
              <a:path w="3504" h="3044" extrusionOk="0">
                <a:moveTo>
                  <a:pt x="3256" y="1"/>
                </a:moveTo>
                <a:cubicBezTo>
                  <a:pt x="3244" y="1"/>
                  <a:pt x="3231" y="4"/>
                  <a:pt x="3218" y="12"/>
                </a:cubicBezTo>
                <a:cubicBezTo>
                  <a:pt x="2990" y="154"/>
                  <a:pt x="2863" y="343"/>
                  <a:pt x="2873" y="625"/>
                </a:cubicBezTo>
                <a:cubicBezTo>
                  <a:pt x="2881" y="873"/>
                  <a:pt x="2963" y="859"/>
                  <a:pt x="3018" y="1086"/>
                </a:cubicBezTo>
                <a:cubicBezTo>
                  <a:pt x="3211" y="1309"/>
                  <a:pt x="3221" y="1567"/>
                  <a:pt x="3049" y="1867"/>
                </a:cubicBezTo>
                <a:cubicBezTo>
                  <a:pt x="2932" y="1973"/>
                  <a:pt x="2805" y="2062"/>
                  <a:pt x="2664" y="2132"/>
                </a:cubicBezTo>
                <a:cubicBezTo>
                  <a:pt x="1784" y="2606"/>
                  <a:pt x="847" y="2190"/>
                  <a:pt x="57" y="2912"/>
                </a:cubicBezTo>
                <a:cubicBezTo>
                  <a:pt x="0" y="2966"/>
                  <a:pt x="54" y="3044"/>
                  <a:pt x="115" y="3044"/>
                </a:cubicBezTo>
                <a:cubicBezTo>
                  <a:pt x="132" y="3044"/>
                  <a:pt x="150" y="3038"/>
                  <a:pt x="166" y="3022"/>
                </a:cubicBezTo>
                <a:cubicBezTo>
                  <a:pt x="951" y="2303"/>
                  <a:pt x="2041" y="2737"/>
                  <a:pt x="2908" y="2165"/>
                </a:cubicBezTo>
                <a:cubicBezTo>
                  <a:pt x="3087" y="2049"/>
                  <a:pt x="3327" y="1887"/>
                  <a:pt x="3383" y="1667"/>
                </a:cubicBezTo>
                <a:cubicBezTo>
                  <a:pt x="3503" y="1179"/>
                  <a:pt x="2550" y="608"/>
                  <a:pt x="3297" y="147"/>
                </a:cubicBezTo>
                <a:cubicBezTo>
                  <a:pt x="3366" y="103"/>
                  <a:pt x="3323" y="1"/>
                  <a:pt x="325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1"/>
          <p:cNvSpPr/>
          <p:nvPr/>
        </p:nvSpPr>
        <p:spPr>
          <a:xfrm>
            <a:off x="6650518" y="1560299"/>
            <a:ext cx="74938" cy="58041"/>
          </a:xfrm>
          <a:custGeom>
            <a:avLst/>
            <a:gdLst/>
            <a:ahLst/>
            <a:cxnLst/>
            <a:rect l="l" t="t" r="r" b="b"/>
            <a:pathLst>
              <a:path w="1489" h="1138" extrusionOk="0">
                <a:moveTo>
                  <a:pt x="585" y="0"/>
                </a:moveTo>
                <a:cubicBezTo>
                  <a:pt x="578" y="0"/>
                  <a:pt x="571" y="1"/>
                  <a:pt x="564" y="3"/>
                </a:cubicBezTo>
                <a:cubicBezTo>
                  <a:pt x="248" y="79"/>
                  <a:pt x="0" y="584"/>
                  <a:pt x="175" y="880"/>
                </a:cubicBezTo>
                <a:cubicBezTo>
                  <a:pt x="296" y="1079"/>
                  <a:pt x="558" y="1137"/>
                  <a:pt x="824" y="1137"/>
                </a:cubicBezTo>
                <a:cubicBezTo>
                  <a:pt x="1037" y="1137"/>
                  <a:pt x="1253" y="1100"/>
                  <a:pt x="1400" y="1066"/>
                </a:cubicBezTo>
                <a:cubicBezTo>
                  <a:pt x="1489" y="1047"/>
                  <a:pt x="1460" y="916"/>
                  <a:pt x="1380" y="916"/>
                </a:cubicBezTo>
                <a:cubicBezTo>
                  <a:pt x="1373" y="916"/>
                  <a:pt x="1366" y="917"/>
                  <a:pt x="1359" y="918"/>
                </a:cubicBezTo>
                <a:cubicBezTo>
                  <a:pt x="1207" y="953"/>
                  <a:pt x="1039" y="978"/>
                  <a:pt x="873" y="978"/>
                </a:cubicBezTo>
                <a:cubicBezTo>
                  <a:pt x="743" y="978"/>
                  <a:pt x="615" y="963"/>
                  <a:pt x="495" y="925"/>
                </a:cubicBezTo>
                <a:cubicBezTo>
                  <a:pt x="299" y="863"/>
                  <a:pt x="254" y="701"/>
                  <a:pt x="306" y="512"/>
                </a:cubicBezTo>
                <a:cubicBezTo>
                  <a:pt x="351" y="354"/>
                  <a:pt x="434" y="192"/>
                  <a:pt x="605" y="151"/>
                </a:cubicBezTo>
                <a:cubicBezTo>
                  <a:pt x="695" y="128"/>
                  <a:pt x="666" y="0"/>
                  <a:pt x="585"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1"/>
          <p:cNvSpPr/>
          <p:nvPr/>
        </p:nvSpPr>
        <p:spPr>
          <a:xfrm>
            <a:off x="6746737" y="1531942"/>
            <a:ext cx="110821" cy="84358"/>
          </a:xfrm>
          <a:custGeom>
            <a:avLst/>
            <a:gdLst/>
            <a:ahLst/>
            <a:cxnLst/>
            <a:rect l="l" t="t" r="r" b="b"/>
            <a:pathLst>
              <a:path w="2202" h="1654" extrusionOk="0">
                <a:moveTo>
                  <a:pt x="223" y="0"/>
                </a:moveTo>
                <a:cubicBezTo>
                  <a:pt x="206" y="0"/>
                  <a:pt x="188" y="8"/>
                  <a:pt x="173" y="26"/>
                </a:cubicBezTo>
                <a:cubicBezTo>
                  <a:pt x="1" y="232"/>
                  <a:pt x="59" y="521"/>
                  <a:pt x="334" y="594"/>
                </a:cubicBezTo>
                <a:cubicBezTo>
                  <a:pt x="424" y="618"/>
                  <a:pt x="521" y="625"/>
                  <a:pt x="622" y="625"/>
                </a:cubicBezTo>
                <a:cubicBezTo>
                  <a:pt x="793" y="625"/>
                  <a:pt x="973" y="603"/>
                  <a:pt x="1131" y="603"/>
                </a:cubicBezTo>
                <a:cubicBezTo>
                  <a:pt x="1144" y="603"/>
                  <a:pt x="1157" y="603"/>
                  <a:pt x="1170" y="603"/>
                </a:cubicBezTo>
                <a:cubicBezTo>
                  <a:pt x="1185" y="604"/>
                  <a:pt x="1200" y="604"/>
                  <a:pt x="1217" y="604"/>
                </a:cubicBezTo>
                <a:cubicBezTo>
                  <a:pt x="1255" y="604"/>
                  <a:pt x="1298" y="603"/>
                  <a:pt x="1342" y="603"/>
                </a:cubicBezTo>
                <a:cubicBezTo>
                  <a:pt x="1483" y="603"/>
                  <a:pt x="1642" y="611"/>
                  <a:pt x="1734" y="673"/>
                </a:cubicBezTo>
                <a:cubicBezTo>
                  <a:pt x="2081" y="900"/>
                  <a:pt x="1810" y="1346"/>
                  <a:pt x="1586" y="1508"/>
                </a:cubicBezTo>
                <a:cubicBezTo>
                  <a:pt x="1521" y="1554"/>
                  <a:pt x="1561" y="1654"/>
                  <a:pt x="1624" y="1654"/>
                </a:cubicBezTo>
                <a:cubicBezTo>
                  <a:pt x="1637" y="1654"/>
                  <a:pt x="1651" y="1649"/>
                  <a:pt x="1665" y="1639"/>
                </a:cubicBezTo>
                <a:cubicBezTo>
                  <a:pt x="1957" y="1433"/>
                  <a:pt x="2202" y="968"/>
                  <a:pt x="1930" y="638"/>
                </a:cubicBezTo>
                <a:cubicBezTo>
                  <a:pt x="1803" y="487"/>
                  <a:pt x="1606" y="466"/>
                  <a:pt x="1421" y="456"/>
                </a:cubicBezTo>
                <a:cubicBezTo>
                  <a:pt x="1256" y="446"/>
                  <a:pt x="1087" y="446"/>
                  <a:pt x="919" y="446"/>
                </a:cubicBezTo>
                <a:cubicBezTo>
                  <a:pt x="816" y="446"/>
                  <a:pt x="709" y="449"/>
                  <a:pt x="606" y="452"/>
                </a:cubicBezTo>
                <a:cubicBezTo>
                  <a:pt x="593" y="452"/>
                  <a:pt x="572" y="453"/>
                  <a:pt x="547" y="453"/>
                </a:cubicBezTo>
                <a:cubicBezTo>
                  <a:pt x="385" y="453"/>
                  <a:pt x="30" y="433"/>
                  <a:pt x="282" y="136"/>
                </a:cubicBezTo>
                <a:cubicBezTo>
                  <a:pt x="332" y="78"/>
                  <a:pt x="280" y="0"/>
                  <a:pt x="223"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1"/>
          <p:cNvSpPr/>
          <p:nvPr/>
        </p:nvSpPr>
        <p:spPr>
          <a:xfrm>
            <a:off x="6868118" y="1522558"/>
            <a:ext cx="97233" cy="20095"/>
          </a:xfrm>
          <a:custGeom>
            <a:avLst/>
            <a:gdLst/>
            <a:ahLst/>
            <a:cxnLst/>
            <a:rect l="l" t="t" r="r" b="b"/>
            <a:pathLst>
              <a:path w="1932" h="394" extrusionOk="0">
                <a:moveTo>
                  <a:pt x="1405" y="1"/>
                </a:moveTo>
                <a:cubicBezTo>
                  <a:pt x="1027" y="1"/>
                  <a:pt x="544" y="209"/>
                  <a:pt x="221" y="209"/>
                </a:cubicBezTo>
                <a:cubicBezTo>
                  <a:pt x="190" y="209"/>
                  <a:pt x="161" y="207"/>
                  <a:pt x="134" y="203"/>
                </a:cubicBezTo>
                <a:cubicBezTo>
                  <a:pt x="130" y="202"/>
                  <a:pt x="125" y="202"/>
                  <a:pt x="121" y="202"/>
                </a:cubicBezTo>
                <a:cubicBezTo>
                  <a:pt x="34" y="202"/>
                  <a:pt x="1" y="338"/>
                  <a:pt x="96" y="351"/>
                </a:cubicBezTo>
                <a:cubicBezTo>
                  <a:pt x="157" y="360"/>
                  <a:pt x="215" y="364"/>
                  <a:pt x="272" y="364"/>
                </a:cubicBezTo>
                <a:cubicBezTo>
                  <a:pt x="409" y="364"/>
                  <a:pt x="539" y="341"/>
                  <a:pt x="685" y="309"/>
                </a:cubicBezTo>
                <a:cubicBezTo>
                  <a:pt x="849" y="274"/>
                  <a:pt x="1160" y="162"/>
                  <a:pt x="1410" y="162"/>
                </a:cubicBezTo>
                <a:cubicBezTo>
                  <a:pt x="1569" y="162"/>
                  <a:pt x="1704" y="207"/>
                  <a:pt x="1761" y="344"/>
                </a:cubicBezTo>
                <a:cubicBezTo>
                  <a:pt x="1776" y="379"/>
                  <a:pt x="1807" y="394"/>
                  <a:pt x="1838" y="394"/>
                </a:cubicBezTo>
                <a:cubicBezTo>
                  <a:pt x="1886" y="394"/>
                  <a:pt x="1932" y="357"/>
                  <a:pt x="1909" y="303"/>
                </a:cubicBezTo>
                <a:cubicBezTo>
                  <a:pt x="1814" y="73"/>
                  <a:pt x="1628" y="1"/>
                  <a:pt x="140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1"/>
          <p:cNvSpPr/>
          <p:nvPr/>
        </p:nvSpPr>
        <p:spPr>
          <a:xfrm>
            <a:off x="6895292" y="1576058"/>
            <a:ext cx="41017" cy="28969"/>
          </a:xfrm>
          <a:custGeom>
            <a:avLst/>
            <a:gdLst/>
            <a:ahLst/>
            <a:cxnLst/>
            <a:rect l="l" t="t" r="r" b="b"/>
            <a:pathLst>
              <a:path w="815" h="568" extrusionOk="0">
                <a:moveTo>
                  <a:pt x="317" y="1"/>
                </a:moveTo>
                <a:cubicBezTo>
                  <a:pt x="241" y="1"/>
                  <a:pt x="164" y="10"/>
                  <a:pt x="93" y="21"/>
                </a:cubicBezTo>
                <a:cubicBezTo>
                  <a:pt x="0" y="34"/>
                  <a:pt x="34" y="169"/>
                  <a:pt x="121" y="169"/>
                </a:cubicBezTo>
                <a:cubicBezTo>
                  <a:pt x="125" y="169"/>
                  <a:pt x="129" y="169"/>
                  <a:pt x="134" y="169"/>
                </a:cubicBezTo>
                <a:cubicBezTo>
                  <a:pt x="188" y="160"/>
                  <a:pt x="247" y="152"/>
                  <a:pt x="305" y="152"/>
                </a:cubicBezTo>
                <a:cubicBezTo>
                  <a:pt x="361" y="152"/>
                  <a:pt x="417" y="159"/>
                  <a:pt x="467" y="179"/>
                </a:cubicBezTo>
                <a:cubicBezTo>
                  <a:pt x="574" y="224"/>
                  <a:pt x="664" y="337"/>
                  <a:pt x="594" y="454"/>
                </a:cubicBezTo>
                <a:cubicBezTo>
                  <a:pt x="559" y="513"/>
                  <a:pt x="612" y="568"/>
                  <a:pt x="665" y="568"/>
                </a:cubicBezTo>
                <a:cubicBezTo>
                  <a:pt x="689" y="568"/>
                  <a:pt x="713" y="557"/>
                  <a:pt x="729" y="530"/>
                </a:cubicBezTo>
                <a:cubicBezTo>
                  <a:pt x="815" y="389"/>
                  <a:pt x="770" y="213"/>
                  <a:pt x="646" y="107"/>
                </a:cubicBezTo>
                <a:cubicBezTo>
                  <a:pt x="554" y="25"/>
                  <a:pt x="436" y="1"/>
                  <a:pt x="317"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1"/>
          <p:cNvSpPr/>
          <p:nvPr/>
        </p:nvSpPr>
        <p:spPr>
          <a:xfrm>
            <a:off x="6969369" y="1555046"/>
            <a:ext cx="24308" cy="36365"/>
          </a:xfrm>
          <a:custGeom>
            <a:avLst/>
            <a:gdLst/>
            <a:ahLst/>
            <a:cxnLst/>
            <a:rect l="l" t="t" r="r" b="b"/>
            <a:pathLst>
              <a:path w="483" h="713" extrusionOk="0">
                <a:moveTo>
                  <a:pt x="109" y="1"/>
                </a:moveTo>
                <a:cubicBezTo>
                  <a:pt x="54" y="1"/>
                  <a:pt x="0" y="55"/>
                  <a:pt x="41" y="113"/>
                </a:cubicBezTo>
                <a:cubicBezTo>
                  <a:pt x="162" y="282"/>
                  <a:pt x="251" y="460"/>
                  <a:pt x="316" y="660"/>
                </a:cubicBezTo>
                <a:cubicBezTo>
                  <a:pt x="327" y="697"/>
                  <a:pt x="357" y="712"/>
                  <a:pt x="388" y="712"/>
                </a:cubicBezTo>
                <a:cubicBezTo>
                  <a:pt x="435" y="712"/>
                  <a:pt x="483" y="675"/>
                  <a:pt x="464" y="619"/>
                </a:cubicBezTo>
                <a:cubicBezTo>
                  <a:pt x="395" y="409"/>
                  <a:pt x="303" y="212"/>
                  <a:pt x="172" y="34"/>
                </a:cubicBezTo>
                <a:cubicBezTo>
                  <a:pt x="155" y="10"/>
                  <a:pt x="132" y="1"/>
                  <a:pt x="109"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1"/>
          <p:cNvSpPr/>
          <p:nvPr/>
        </p:nvSpPr>
        <p:spPr>
          <a:xfrm>
            <a:off x="6617103" y="1587074"/>
            <a:ext cx="390038" cy="190902"/>
          </a:xfrm>
          <a:custGeom>
            <a:avLst/>
            <a:gdLst/>
            <a:ahLst/>
            <a:cxnLst/>
            <a:rect l="l" t="t" r="r" b="b"/>
            <a:pathLst>
              <a:path w="7750" h="3743" extrusionOk="0">
                <a:moveTo>
                  <a:pt x="6586" y="1"/>
                </a:moveTo>
                <a:cubicBezTo>
                  <a:pt x="5694" y="1"/>
                  <a:pt x="4825" y="305"/>
                  <a:pt x="3990" y="589"/>
                </a:cubicBezTo>
                <a:cubicBezTo>
                  <a:pt x="2436" y="1126"/>
                  <a:pt x="1098" y="1845"/>
                  <a:pt x="69" y="3165"/>
                </a:cubicBezTo>
                <a:cubicBezTo>
                  <a:pt x="24" y="3227"/>
                  <a:pt x="0" y="3324"/>
                  <a:pt x="69" y="3382"/>
                </a:cubicBezTo>
                <a:cubicBezTo>
                  <a:pt x="307" y="3585"/>
                  <a:pt x="509" y="3688"/>
                  <a:pt x="823" y="3740"/>
                </a:cubicBezTo>
                <a:cubicBezTo>
                  <a:pt x="832" y="3742"/>
                  <a:pt x="841" y="3743"/>
                  <a:pt x="850" y="3743"/>
                </a:cubicBezTo>
                <a:cubicBezTo>
                  <a:pt x="892" y="3743"/>
                  <a:pt x="928" y="3724"/>
                  <a:pt x="956" y="3699"/>
                </a:cubicBezTo>
                <a:cubicBezTo>
                  <a:pt x="983" y="3719"/>
                  <a:pt x="1015" y="3732"/>
                  <a:pt x="1048" y="3732"/>
                </a:cubicBezTo>
                <a:cubicBezTo>
                  <a:pt x="1081" y="3732"/>
                  <a:pt x="1116" y="3718"/>
                  <a:pt x="1145" y="3685"/>
                </a:cubicBezTo>
                <a:cubicBezTo>
                  <a:pt x="2020" y="2753"/>
                  <a:pt x="2914" y="1886"/>
                  <a:pt x="4128" y="1425"/>
                </a:cubicBezTo>
                <a:cubicBezTo>
                  <a:pt x="5232" y="1008"/>
                  <a:pt x="6416" y="899"/>
                  <a:pt x="7584" y="843"/>
                </a:cubicBezTo>
                <a:cubicBezTo>
                  <a:pt x="7688" y="837"/>
                  <a:pt x="7750" y="748"/>
                  <a:pt x="7732" y="648"/>
                </a:cubicBezTo>
                <a:cubicBezTo>
                  <a:pt x="7613" y="22"/>
                  <a:pt x="7237" y="8"/>
                  <a:pt x="6632" y="1"/>
                </a:cubicBezTo>
                <a:cubicBezTo>
                  <a:pt x="6616" y="1"/>
                  <a:pt x="6601" y="1"/>
                  <a:pt x="658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1"/>
          <p:cNvSpPr/>
          <p:nvPr/>
        </p:nvSpPr>
        <p:spPr>
          <a:xfrm>
            <a:off x="7426509" y="2515439"/>
            <a:ext cx="177153" cy="76555"/>
          </a:xfrm>
          <a:custGeom>
            <a:avLst/>
            <a:gdLst/>
            <a:ahLst/>
            <a:cxnLst/>
            <a:rect l="l" t="t" r="r" b="b"/>
            <a:pathLst>
              <a:path w="3520" h="1501" extrusionOk="0">
                <a:moveTo>
                  <a:pt x="1097" y="1"/>
                </a:moveTo>
                <a:cubicBezTo>
                  <a:pt x="1093" y="1"/>
                  <a:pt x="1090" y="1"/>
                  <a:pt x="1087" y="1"/>
                </a:cubicBezTo>
                <a:cubicBezTo>
                  <a:pt x="692" y="4"/>
                  <a:pt x="334" y="224"/>
                  <a:pt x="0" y="441"/>
                </a:cubicBezTo>
                <a:lnTo>
                  <a:pt x="781" y="864"/>
                </a:lnTo>
                <a:cubicBezTo>
                  <a:pt x="1194" y="1219"/>
                  <a:pt x="1703" y="1494"/>
                  <a:pt x="2250" y="1500"/>
                </a:cubicBezTo>
                <a:cubicBezTo>
                  <a:pt x="2252" y="1500"/>
                  <a:pt x="2255" y="1500"/>
                  <a:pt x="2258" y="1500"/>
                </a:cubicBezTo>
                <a:cubicBezTo>
                  <a:pt x="2798" y="1500"/>
                  <a:pt x="3362" y="1178"/>
                  <a:pt x="3519" y="661"/>
                </a:cubicBezTo>
                <a:lnTo>
                  <a:pt x="3519" y="661"/>
                </a:lnTo>
                <a:cubicBezTo>
                  <a:pt x="3402" y="715"/>
                  <a:pt x="3285" y="738"/>
                  <a:pt x="3168" y="738"/>
                </a:cubicBezTo>
                <a:cubicBezTo>
                  <a:pt x="2503" y="738"/>
                  <a:pt x="1830" y="1"/>
                  <a:pt x="1097"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1"/>
          <p:cNvSpPr/>
          <p:nvPr/>
        </p:nvSpPr>
        <p:spPr>
          <a:xfrm>
            <a:off x="7387005" y="2576640"/>
            <a:ext cx="262357" cy="319633"/>
          </a:xfrm>
          <a:custGeom>
            <a:avLst/>
            <a:gdLst/>
            <a:ahLst/>
            <a:cxnLst/>
            <a:rect l="l" t="t" r="r" b="b"/>
            <a:pathLst>
              <a:path w="5213" h="6267" extrusionOk="0">
                <a:moveTo>
                  <a:pt x="2734" y="0"/>
                </a:moveTo>
                <a:cubicBezTo>
                  <a:pt x="2236" y="0"/>
                  <a:pt x="1730" y="147"/>
                  <a:pt x="1280" y="462"/>
                </a:cubicBezTo>
                <a:cubicBezTo>
                  <a:pt x="623" y="927"/>
                  <a:pt x="128" y="1683"/>
                  <a:pt x="56" y="2495"/>
                </a:cubicBezTo>
                <a:cubicBezTo>
                  <a:pt x="1" y="3080"/>
                  <a:pt x="224" y="3630"/>
                  <a:pt x="396" y="4180"/>
                </a:cubicBezTo>
                <a:cubicBezTo>
                  <a:pt x="589" y="4802"/>
                  <a:pt x="785" y="5429"/>
                  <a:pt x="981" y="6052"/>
                </a:cubicBezTo>
                <a:cubicBezTo>
                  <a:pt x="1028" y="6202"/>
                  <a:pt x="1149" y="6267"/>
                  <a:pt x="1272" y="6267"/>
                </a:cubicBezTo>
                <a:cubicBezTo>
                  <a:pt x="1458" y="6267"/>
                  <a:pt x="1647" y="6116"/>
                  <a:pt x="1576" y="5886"/>
                </a:cubicBezTo>
                <a:cubicBezTo>
                  <a:pt x="1153" y="4538"/>
                  <a:pt x="145" y="2718"/>
                  <a:pt x="1139" y="1443"/>
                </a:cubicBezTo>
                <a:cubicBezTo>
                  <a:pt x="1560" y="905"/>
                  <a:pt x="2184" y="632"/>
                  <a:pt x="2790" y="632"/>
                </a:cubicBezTo>
                <a:cubicBezTo>
                  <a:pt x="3547" y="632"/>
                  <a:pt x="4275" y="1057"/>
                  <a:pt x="4548" y="1924"/>
                </a:cubicBezTo>
                <a:cubicBezTo>
                  <a:pt x="4594" y="2073"/>
                  <a:pt x="4716" y="2138"/>
                  <a:pt x="4839" y="2138"/>
                </a:cubicBezTo>
                <a:cubicBezTo>
                  <a:pt x="5025" y="2138"/>
                  <a:pt x="5212" y="1989"/>
                  <a:pt x="5140" y="1759"/>
                </a:cubicBezTo>
                <a:cubicBezTo>
                  <a:pt x="4792" y="655"/>
                  <a:pt x="3783" y="0"/>
                  <a:pt x="2734"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1"/>
          <p:cNvSpPr/>
          <p:nvPr/>
        </p:nvSpPr>
        <p:spPr>
          <a:xfrm>
            <a:off x="7355553" y="2526149"/>
            <a:ext cx="238200" cy="149641"/>
          </a:xfrm>
          <a:custGeom>
            <a:avLst/>
            <a:gdLst/>
            <a:ahLst/>
            <a:cxnLst/>
            <a:rect l="l" t="t" r="r" b="b"/>
            <a:pathLst>
              <a:path w="4733" h="2934" extrusionOk="0">
                <a:moveTo>
                  <a:pt x="1744" y="1"/>
                </a:moveTo>
                <a:cubicBezTo>
                  <a:pt x="1162" y="214"/>
                  <a:pt x="581" y="431"/>
                  <a:pt x="0" y="647"/>
                </a:cubicBezTo>
                <a:lnTo>
                  <a:pt x="216" y="2749"/>
                </a:lnTo>
                <a:cubicBezTo>
                  <a:pt x="683" y="2872"/>
                  <a:pt x="1165" y="2933"/>
                  <a:pt x="1647" y="2933"/>
                </a:cubicBezTo>
                <a:cubicBezTo>
                  <a:pt x="2733" y="2933"/>
                  <a:pt x="3820" y="2625"/>
                  <a:pt x="4733" y="2036"/>
                </a:cubicBezTo>
                <a:cubicBezTo>
                  <a:pt x="3666" y="1469"/>
                  <a:pt x="2662" y="785"/>
                  <a:pt x="1744"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1"/>
          <p:cNvSpPr/>
          <p:nvPr/>
        </p:nvSpPr>
        <p:spPr>
          <a:xfrm>
            <a:off x="7983693" y="3081597"/>
            <a:ext cx="48012" cy="66915"/>
          </a:xfrm>
          <a:custGeom>
            <a:avLst/>
            <a:gdLst/>
            <a:ahLst/>
            <a:cxnLst/>
            <a:rect l="l" t="t" r="r" b="b"/>
            <a:pathLst>
              <a:path w="954" h="1312" extrusionOk="0">
                <a:moveTo>
                  <a:pt x="616" y="1"/>
                </a:moveTo>
                <a:cubicBezTo>
                  <a:pt x="552" y="1"/>
                  <a:pt x="488" y="24"/>
                  <a:pt x="437" y="72"/>
                </a:cubicBezTo>
                <a:lnTo>
                  <a:pt x="31" y="708"/>
                </a:lnTo>
                <a:cubicBezTo>
                  <a:pt x="14" y="873"/>
                  <a:pt x="1" y="1059"/>
                  <a:pt x="90" y="1183"/>
                </a:cubicBezTo>
                <a:cubicBezTo>
                  <a:pt x="166" y="1286"/>
                  <a:pt x="287" y="1311"/>
                  <a:pt x="402" y="1311"/>
                </a:cubicBezTo>
                <a:cubicBezTo>
                  <a:pt x="417" y="1311"/>
                  <a:pt x="432" y="1311"/>
                  <a:pt x="447" y="1310"/>
                </a:cubicBezTo>
                <a:cubicBezTo>
                  <a:pt x="506" y="1310"/>
                  <a:pt x="568" y="1303"/>
                  <a:pt x="616" y="1269"/>
                </a:cubicBezTo>
                <a:cubicBezTo>
                  <a:pt x="644" y="1251"/>
                  <a:pt x="668" y="1227"/>
                  <a:pt x="688" y="1204"/>
                </a:cubicBezTo>
                <a:cubicBezTo>
                  <a:pt x="857" y="1004"/>
                  <a:pt x="953" y="718"/>
                  <a:pt x="939" y="437"/>
                </a:cubicBezTo>
                <a:cubicBezTo>
                  <a:pt x="936" y="337"/>
                  <a:pt x="919" y="234"/>
                  <a:pt x="871" y="151"/>
                </a:cubicBezTo>
                <a:cubicBezTo>
                  <a:pt x="813" y="53"/>
                  <a:pt x="713" y="1"/>
                  <a:pt x="616"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1"/>
          <p:cNvSpPr/>
          <p:nvPr/>
        </p:nvSpPr>
        <p:spPr>
          <a:xfrm>
            <a:off x="7294258" y="2661199"/>
            <a:ext cx="583598" cy="692155"/>
          </a:xfrm>
          <a:custGeom>
            <a:avLst/>
            <a:gdLst/>
            <a:ahLst/>
            <a:cxnLst/>
            <a:rect l="l" t="t" r="r" b="b"/>
            <a:pathLst>
              <a:path w="11596" h="13571" extrusionOk="0">
                <a:moveTo>
                  <a:pt x="6095" y="1"/>
                </a:moveTo>
                <a:cubicBezTo>
                  <a:pt x="4409" y="2698"/>
                  <a:pt x="2498" y="5254"/>
                  <a:pt x="385" y="7630"/>
                </a:cubicBezTo>
                <a:cubicBezTo>
                  <a:pt x="251" y="7781"/>
                  <a:pt x="113" y="7940"/>
                  <a:pt x="66" y="8132"/>
                </a:cubicBezTo>
                <a:cubicBezTo>
                  <a:pt x="0" y="8415"/>
                  <a:pt x="142" y="8700"/>
                  <a:pt x="289" y="8948"/>
                </a:cubicBezTo>
                <a:cubicBezTo>
                  <a:pt x="1892" y="11655"/>
                  <a:pt x="4922" y="13457"/>
                  <a:pt x="8067" y="13571"/>
                </a:cubicBezTo>
                <a:cubicBezTo>
                  <a:pt x="9243" y="10561"/>
                  <a:pt x="10419" y="7554"/>
                  <a:pt x="11596" y="4545"/>
                </a:cubicBezTo>
                <a:lnTo>
                  <a:pt x="6095" y="1"/>
                </a:lnTo>
                <a:close/>
              </a:path>
            </a:pathLst>
          </a:custGeom>
          <a:solidFill>
            <a:srgbClr val="514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1"/>
          <p:cNvSpPr/>
          <p:nvPr/>
        </p:nvSpPr>
        <p:spPr>
          <a:xfrm>
            <a:off x="7696496" y="3080322"/>
            <a:ext cx="320838" cy="133729"/>
          </a:xfrm>
          <a:custGeom>
            <a:avLst/>
            <a:gdLst/>
            <a:ahLst/>
            <a:cxnLst/>
            <a:rect l="l" t="t" r="r" b="b"/>
            <a:pathLst>
              <a:path w="6375" h="2622" extrusionOk="0">
                <a:moveTo>
                  <a:pt x="6375" y="0"/>
                </a:moveTo>
                <a:lnTo>
                  <a:pt x="6375" y="0"/>
                </a:lnTo>
                <a:cubicBezTo>
                  <a:pt x="5393" y="121"/>
                  <a:pt x="4404" y="182"/>
                  <a:pt x="3412" y="182"/>
                </a:cubicBezTo>
                <a:cubicBezTo>
                  <a:pt x="2986" y="182"/>
                  <a:pt x="2560" y="171"/>
                  <a:pt x="2133" y="148"/>
                </a:cubicBezTo>
                <a:cubicBezTo>
                  <a:pt x="1966" y="139"/>
                  <a:pt x="1795" y="129"/>
                  <a:pt x="1625" y="129"/>
                </a:cubicBezTo>
                <a:cubicBezTo>
                  <a:pt x="1284" y="129"/>
                  <a:pt x="948" y="169"/>
                  <a:pt x="655" y="334"/>
                </a:cubicBezTo>
                <a:cubicBezTo>
                  <a:pt x="266" y="551"/>
                  <a:pt x="7" y="987"/>
                  <a:pt x="4" y="1435"/>
                </a:cubicBezTo>
                <a:cubicBezTo>
                  <a:pt x="1" y="1882"/>
                  <a:pt x="252" y="2322"/>
                  <a:pt x="641" y="2546"/>
                </a:cubicBezTo>
                <a:lnTo>
                  <a:pt x="696" y="2621"/>
                </a:lnTo>
                <a:cubicBezTo>
                  <a:pt x="2519" y="2178"/>
                  <a:pt x="4346" y="1730"/>
                  <a:pt x="6168" y="1287"/>
                </a:cubicBezTo>
                <a:cubicBezTo>
                  <a:pt x="5959" y="870"/>
                  <a:pt x="6048" y="327"/>
                  <a:pt x="6375" y="0"/>
                </a:cubicBezTo>
                <a:close/>
              </a:path>
            </a:pathLst>
          </a:custGeom>
          <a:solidFill>
            <a:srgbClr val="514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1"/>
          <p:cNvSpPr/>
          <p:nvPr/>
        </p:nvSpPr>
        <p:spPr>
          <a:xfrm>
            <a:off x="7603749" y="2656558"/>
            <a:ext cx="284803" cy="229562"/>
          </a:xfrm>
          <a:custGeom>
            <a:avLst/>
            <a:gdLst/>
            <a:ahLst/>
            <a:cxnLst/>
            <a:rect l="l" t="t" r="r" b="b"/>
            <a:pathLst>
              <a:path w="5659" h="4501" extrusionOk="0">
                <a:moveTo>
                  <a:pt x="1054" y="1"/>
                </a:moveTo>
                <a:cubicBezTo>
                  <a:pt x="789" y="1"/>
                  <a:pt x="526" y="42"/>
                  <a:pt x="275" y="133"/>
                </a:cubicBezTo>
                <a:cubicBezTo>
                  <a:pt x="196" y="160"/>
                  <a:pt x="117" y="198"/>
                  <a:pt x="66" y="264"/>
                </a:cubicBezTo>
                <a:cubicBezTo>
                  <a:pt x="7" y="343"/>
                  <a:pt x="0" y="453"/>
                  <a:pt x="0" y="549"/>
                </a:cubicBezTo>
                <a:cubicBezTo>
                  <a:pt x="0" y="625"/>
                  <a:pt x="4" y="701"/>
                  <a:pt x="7" y="776"/>
                </a:cubicBezTo>
                <a:cubicBezTo>
                  <a:pt x="455" y="1997"/>
                  <a:pt x="1641" y="3033"/>
                  <a:pt x="2663" y="3686"/>
                </a:cubicBezTo>
                <a:cubicBezTo>
                  <a:pt x="3386" y="4149"/>
                  <a:pt x="4184" y="4501"/>
                  <a:pt x="4940" y="4501"/>
                </a:cubicBezTo>
                <a:cubicBezTo>
                  <a:pt x="5121" y="4501"/>
                  <a:pt x="5301" y="4481"/>
                  <a:pt x="5476" y="4437"/>
                </a:cubicBezTo>
                <a:cubicBezTo>
                  <a:pt x="5659" y="4030"/>
                  <a:pt x="5621" y="3521"/>
                  <a:pt x="5432" y="3105"/>
                </a:cubicBezTo>
                <a:cubicBezTo>
                  <a:pt x="5187" y="2568"/>
                  <a:pt x="4740" y="2156"/>
                  <a:pt x="4306" y="1754"/>
                </a:cubicBezTo>
                <a:cubicBezTo>
                  <a:pt x="3743" y="1238"/>
                  <a:pt x="3171" y="714"/>
                  <a:pt x="2490" y="367"/>
                </a:cubicBezTo>
                <a:cubicBezTo>
                  <a:pt x="2047" y="143"/>
                  <a:pt x="1547" y="1"/>
                  <a:pt x="105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1"/>
          <p:cNvSpPr/>
          <p:nvPr/>
        </p:nvSpPr>
        <p:spPr>
          <a:xfrm>
            <a:off x="7494345" y="2829501"/>
            <a:ext cx="323254" cy="214210"/>
          </a:xfrm>
          <a:custGeom>
            <a:avLst/>
            <a:gdLst/>
            <a:ahLst/>
            <a:cxnLst/>
            <a:rect l="l" t="t" r="r" b="b"/>
            <a:pathLst>
              <a:path w="6423" h="4200" extrusionOk="0">
                <a:moveTo>
                  <a:pt x="212" y="0"/>
                </a:moveTo>
                <a:cubicBezTo>
                  <a:pt x="107" y="0"/>
                  <a:pt x="0" y="111"/>
                  <a:pt x="69" y="230"/>
                </a:cubicBezTo>
                <a:cubicBezTo>
                  <a:pt x="1349" y="2483"/>
                  <a:pt x="3646" y="3956"/>
                  <a:pt x="6226" y="4199"/>
                </a:cubicBezTo>
                <a:cubicBezTo>
                  <a:pt x="6232" y="4200"/>
                  <a:pt x="6237" y="4200"/>
                  <a:pt x="6242" y="4200"/>
                </a:cubicBezTo>
                <a:cubicBezTo>
                  <a:pt x="6422" y="4200"/>
                  <a:pt x="6417" y="3910"/>
                  <a:pt x="6226" y="3890"/>
                </a:cubicBezTo>
                <a:cubicBezTo>
                  <a:pt x="3756" y="3656"/>
                  <a:pt x="1559" y="2229"/>
                  <a:pt x="334" y="76"/>
                </a:cubicBezTo>
                <a:cubicBezTo>
                  <a:pt x="305" y="22"/>
                  <a:pt x="259" y="0"/>
                  <a:pt x="212"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1"/>
          <p:cNvSpPr/>
          <p:nvPr/>
        </p:nvSpPr>
        <p:spPr>
          <a:xfrm>
            <a:off x="7639378" y="3089094"/>
            <a:ext cx="100454" cy="128169"/>
          </a:xfrm>
          <a:custGeom>
            <a:avLst/>
            <a:gdLst/>
            <a:ahLst/>
            <a:cxnLst/>
            <a:rect l="l" t="t" r="r" b="b"/>
            <a:pathLst>
              <a:path w="1996" h="2513" extrusionOk="0">
                <a:moveTo>
                  <a:pt x="884" y="1"/>
                </a:moveTo>
                <a:cubicBezTo>
                  <a:pt x="850" y="1"/>
                  <a:pt x="815" y="16"/>
                  <a:pt x="785" y="52"/>
                </a:cubicBezTo>
                <a:cubicBezTo>
                  <a:pt x="1" y="1015"/>
                  <a:pt x="569" y="2381"/>
                  <a:pt x="1800" y="2511"/>
                </a:cubicBezTo>
                <a:cubicBezTo>
                  <a:pt x="1806" y="2512"/>
                  <a:pt x="1812" y="2512"/>
                  <a:pt x="1818" y="2512"/>
                </a:cubicBezTo>
                <a:cubicBezTo>
                  <a:pt x="1996" y="2512"/>
                  <a:pt x="1990" y="2221"/>
                  <a:pt x="1800" y="2202"/>
                </a:cubicBezTo>
                <a:cubicBezTo>
                  <a:pt x="837" y="2102"/>
                  <a:pt x="393" y="1019"/>
                  <a:pt x="1002" y="272"/>
                </a:cubicBezTo>
                <a:cubicBezTo>
                  <a:pt x="1096" y="154"/>
                  <a:pt x="993" y="1"/>
                  <a:pt x="88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1"/>
          <p:cNvSpPr/>
          <p:nvPr/>
        </p:nvSpPr>
        <p:spPr>
          <a:xfrm>
            <a:off x="8013132" y="3105670"/>
            <a:ext cx="75139" cy="693736"/>
          </a:xfrm>
          <a:custGeom>
            <a:avLst/>
            <a:gdLst/>
            <a:ahLst/>
            <a:cxnLst/>
            <a:rect l="l" t="t" r="r" b="b"/>
            <a:pathLst>
              <a:path w="1493" h="13602" extrusionOk="0">
                <a:moveTo>
                  <a:pt x="220" y="1"/>
                </a:moveTo>
                <a:cubicBezTo>
                  <a:pt x="58" y="1"/>
                  <a:pt x="1" y="260"/>
                  <a:pt x="179" y="301"/>
                </a:cubicBezTo>
                <a:cubicBezTo>
                  <a:pt x="1404" y="594"/>
                  <a:pt x="1129" y="2908"/>
                  <a:pt x="1153" y="3886"/>
                </a:cubicBezTo>
                <a:cubicBezTo>
                  <a:pt x="1180" y="4948"/>
                  <a:pt x="1183" y="6015"/>
                  <a:pt x="1166" y="7077"/>
                </a:cubicBezTo>
                <a:cubicBezTo>
                  <a:pt x="1132" y="9206"/>
                  <a:pt x="997" y="11336"/>
                  <a:pt x="788" y="13454"/>
                </a:cubicBezTo>
                <a:cubicBezTo>
                  <a:pt x="777" y="13553"/>
                  <a:pt x="850" y="13602"/>
                  <a:pt x="927" y="13602"/>
                </a:cubicBezTo>
                <a:cubicBezTo>
                  <a:pt x="1004" y="13602"/>
                  <a:pt x="1085" y="13553"/>
                  <a:pt x="1094" y="13454"/>
                </a:cubicBezTo>
                <a:cubicBezTo>
                  <a:pt x="1359" y="10830"/>
                  <a:pt x="1493" y="8195"/>
                  <a:pt x="1486" y="5558"/>
                </a:cubicBezTo>
                <a:cubicBezTo>
                  <a:pt x="1483" y="4253"/>
                  <a:pt x="1486" y="2929"/>
                  <a:pt x="1369" y="1632"/>
                </a:cubicBezTo>
                <a:cubicBezTo>
                  <a:pt x="1304" y="889"/>
                  <a:pt x="1049" y="192"/>
                  <a:pt x="262" y="6"/>
                </a:cubicBezTo>
                <a:cubicBezTo>
                  <a:pt x="247" y="2"/>
                  <a:pt x="234" y="1"/>
                  <a:pt x="220"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1"/>
          <p:cNvSpPr/>
          <p:nvPr/>
        </p:nvSpPr>
        <p:spPr>
          <a:xfrm>
            <a:off x="8016051" y="3171409"/>
            <a:ext cx="19980" cy="125262"/>
          </a:xfrm>
          <a:custGeom>
            <a:avLst/>
            <a:gdLst/>
            <a:ahLst/>
            <a:cxnLst/>
            <a:rect l="l" t="t" r="r" b="b"/>
            <a:pathLst>
              <a:path w="397" h="2456" extrusionOk="0">
                <a:moveTo>
                  <a:pt x="152" y="1"/>
                </a:moveTo>
                <a:cubicBezTo>
                  <a:pt x="75" y="1"/>
                  <a:pt x="1" y="51"/>
                  <a:pt x="4" y="151"/>
                </a:cubicBezTo>
                <a:cubicBezTo>
                  <a:pt x="31" y="870"/>
                  <a:pt x="55" y="1589"/>
                  <a:pt x="83" y="2308"/>
                </a:cubicBezTo>
                <a:cubicBezTo>
                  <a:pt x="87" y="2406"/>
                  <a:pt x="166" y="2456"/>
                  <a:pt x="244" y="2456"/>
                </a:cubicBezTo>
                <a:cubicBezTo>
                  <a:pt x="321" y="2456"/>
                  <a:pt x="396" y="2407"/>
                  <a:pt x="393" y="2308"/>
                </a:cubicBezTo>
                <a:cubicBezTo>
                  <a:pt x="365" y="1589"/>
                  <a:pt x="338" y="870"/>
                  <a:pt x="314" y="151"/>
                </a:cubicBezTo>
                <a:cubicBezTo>
                  <a:pt x="308" y="51"/>
                  <a:pt x="229" y="1"/>
                  <a:pt x="152"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1"/>
          <p:cNvSpPr/>
          <p:nvPr/>
        </p:nvSpPr>
        <p:spPr>
          <a:xfrm>
            <a:off x="7976446" y="3364294"/>
            <a:ext cx="66986" cy="510229"/>
          </a:xfrm>
          <a:custGeom>
            <a:avLst/>
            <a:gdLst/>
            <a:ahLst/>
            <a:cxnLst/>
            <a:rect l="l" t="t" r="r" b="b"/>
            <a:pathLst>
              <a:path w="1331" h="10004" extrusionOk="0">
                <a:moveTo>
                  <a:pt x="887" y="1"/>
                </a:moveTo>
                <a:cubicBezTo>
                  <a:pt x="810" y="1"/>
                  <a:pt x="738" y="50"/>
                  <a:pt x="747" y="149"/>
                </a:cubicBezTo>
                <a:cubicBezTo>
                  <a:pt x="1018" y="3396"/>
                  <a:pt x="780" y="6640"/>
                  <a:pt x="27" y="9811"/>
                </a:cubicBezTo>
                <a:cubicBezTo>
                  <a:pt x="1" y="9927"/>
                  <a:pt x="97" y="10003"/>
                  <a:pt x="189" y="10003"/>
                </a:cubicBezTo>
                <a:cubicBezTo>
                  <a:pt x="249" y="10003"/>
                  <a:pt x="307" y="9970"/>
                  <a:pt x="326" y="9893"/>
                </a:cubicBezTo>
                <a:cubicBezTo>
                  <a:pt x="1083" y="6699"/>
                  <a:pt x="1331" y="3420"/>
                  <a:pt x="1056" y="149"/>
                </a:cubicBezTo>
                <a:cubicBezTo>
                  <a:pt x="1047" y="51"/>
                  <a:pt x="965" y="1"/>
                  <a:pt x="887"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1"/>
          <p:cNvSpPr/>
          <p:nvPr/>
        </p:nvSpPr>
        <p:spPr>
          <a:xfrm>
            <a:off x="8047906" y="3843496"/>
            <a:ext cx="15602" cy="78187"/>
          </a:xfrm>
          <a:custGeom>
            <a:avLst/>
            <a:gdLst/>
            <a:ahLst/>
            <a:cxnLst/>
            <a:rect l="l" t="t" r="r" b="b"/>
            <a:pathLst>
              <a:path w="310" h="1533" extrusionOk="0">
                <a:moveTo>
                  <a:pt x="155" y="1"/>
                </a:moveTo>
                <a:cubicBezTo>
                  <a:pt x="78" y="1"/>
                  <a:pt x="0" y="51"/>
                  <a:pt x="0" y="151"/>
                </a:cubicBezTo>
                <a:lnTo>
                  <a:pt x="0" y="1385"/>
                </a:lnTo>
                <a:cubicBezTo>
                  <a:pt x="0" y="1483"/>
                  <a:pt x="78" y="1532"/>
                  <a:pt x="155" y="1532"/>
                </a:cubicBezTo>
                <a:cubicBezTo>
                  <a:pt x="232" y="1532"/>
                  <a:pt x="310" y="1483"/>
                  <a:pt x="310" y="1385"/>
                </a:cubicBezTo>
                <a:lnTo>
                  <a:pt x="310" y="151"/>
                </a:lnTo>
                <a:cubicBezTo>
                  <a:pt x="310" y="51"/>
                  <a:pt x="232" y="1"/>
                  <a:pt x="155"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1"/>
          <p:cNvSpPr/>
          <p:nvPr/>
        </p:nvSpPr>
        <p:spPr>
          <a:xfrm>
            <a:off x="7984548" y="3926066"/>
            <a:ext cx="22043" cy="58500"/>
          </a:xfrm>
          <a:custGeom>
            <a:avLst/>
            <a:gdLst/>
            <a:ahLst/>
            <a:cxnLst/>
            <a:rect l="l" t="t" r="r" b="b"/>
            <a:pathLst>
              <a:path w="438" h="1147" extrusionOk="0">
                <a:moveTo>
                  <a:pt x="251" y="1"/>
                </a:moveTo>
                <a:cubicBezTo>
                  <a:pt x="190" y="1"/>
                  <a:pt x="131" y="34"/>
                  <a:pt x="111" y="110"/>
                </a:cubicBezTo>
                <a:cubicBezTo>
                  <a:pt x="28" y="399"/>
                  <a:pt x="0" y="699"/>
                  <a:pt x="28" y="997"/>
                </a:cubicBezTo>
                <a:cubicBezTo>
                  <a:pt x="37" y="1096"/>
                  <a:pt x="118" y="1146"/>
                  <a:pt x="195" y="1146"/>
                </a:cubicBezTo>
                <a:cubicBezTo>
                  <a:pt x="271" y="1146"/>
                  <a:pt x="343" y="1097"/>
                  <a:pt x="335" y="997"/>
                </a:cubicBezTo>
                <a:cubicBezTo>
                  <a:pt x="310" y="723"/>
                  <a:pt x="335" y="458"/>
                  <a:pt x="406" y="193"/>
                </a:cubicBezTo>
                <a:cubicBezTo>
                  <a:pt x="438" y="77"/>
                  <a:pt x="342" y="1"/>
                  <a:pt x="251"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1"/>
          <p:cNvSpPr/>
          <p:nvPr/>
        </p:nvSpPr>
        <p:spPr>
          <a:xfrm>
            <a:off x="6363673" y="2864181"/>
            <a:ext cx="759492" cy="1806050"/>
          </a:xfrm>
          <a:custGeom>
            <a:avLst/>
            <a:gdLst/>
            <a:ahLst/>
            <a:cxnLst/>
            <a:rect l="l" t="t" r="r" b="b"/>
            <a:pathLst>
              <a:path w="15091" h="35411" extrusionOk="0">
                <a:moveTo>
                  <a:pt x="4706" y="1"/>
                </a:moveTo>
                <a:lnTo>
                  <a:pt x="4757" y="276"/>
                </a:lnTo>
                <a:cubicBezTo>
                  <a:pt x="4651" y="523"/>
                  <a:pt x="4551" y="774"/>
                  <a:pt x="4445" y="1026"/>
                </a:cubicBezTo>
                <a:cubicBezTo>
                  <a:pt x="4417" y="1098"/>
                  <a:pt x="4386" y="1171"/>
                  <a:pt x="4355" y="1239"/>
                </a:cubicBezTo>
                <a:cubicBezTo>
                  <a:pt x="3571" y="3138"/>
                  <a:pt x="2784" y="5033"/>
                  <a:pt x="1995" y="6929"/>
                </a:cubicBezTo>
                <a:cubicBezTo>
                  <a:pt x="1009" y="9308"/>
                  <a:pt x="1" y="11874"/>
                  <a:pt x="547" y="14392"/>
                </a:cubicBezTo>
                <a:cubicBezTo>
                  <a:pt x="785" y="15506"/>
                  <a:pt x="1325" y="16546"/>
                  <a:pt x="1521" y="17673"/>
                </a:cubicBezTo>
                <a:cubicBezTo>
                  <a:pt x="1734" y="18919"/>
                  <a:pt x="1517" y="20199"/>
                  <a:pt x="1600" y="21458"/>
                </a:cubicBezTo>
                <a:cubicBezTo>
                  <a:pt x="1696" y="22898"/>
                  <a:pt x="2181" y="24281"/>
                  <a:pt x="2660" y="25643"/>
                </a:cubicBezTo>
                <a:cubicBezTo>
                  <a:pt x="3695" y="28581"/>
                  <a:pt x="4727" y="31515"/>
                  <a:pt x="5759" y="34449"/>
                </a:cubicBezTo>
                <a:cubicBezTo>
                  <a:pt x="6451" y="34922"/>
                  <a:pt x="7274" y="35410"/>
                  <a:pt x="8067" y="35410"/>
                </a:cubicBezTo>
                <a:cubicBezTo>
                  <a:pt x="8318" y="35410"/>
                  <a:pt x="8566" y="35361"/>
                  <a:pt x="8806" y="35247"/>
                </a:cubicBezTo>
                <a:cubicBezTo>
                  <a:pt x="9604" y="34865"/>
                  <a:pt x="9934" y="33916"/>
                  <a:pt x="10144" y="33056"/>
                </a:cubicBezTo>
                <a:cubicBezTo>
                  <a:pt x="11730" y="26510"/>
                  <a:pt x="10849" y="19624"/>
                  <a:pt x="11761" y="12951"/>
                </a:cubicBezTo>
                <a:cubicBezTo>
                  <a:pt x="11854" y="12263"/>
                  <a:pt x="11995" y="11523"/>
                  <a:pt x="12493" y="11042"/>
                </a:cubicBezTo>
                <a:cubicBezTo>
                  <a:pt x="12693" y="10846"/>
                  <a:pt x="12937" y="10712"/>
                  <a:pt x="13192" y="10588"/>
                </a:cubicBezTo>
                <a:cubicBezTo>
                  <a:pt x="13302" y="10536"/>
                  <a:pt x="13419" y="10482"/>
                  <a:pt x="13529" y="10430"/>
                </a:cubicBezTo>
                <a:cubicBezTo>
                  <a:pt x="13890" y="10272"/>
                  <a:pt x="14244" y="10099"/>
                  <a:pt x="14509" y="9821"/>
                </a:cubicBezTo>
                <a:cubicBezTo>
                  <a:pt x="15005" y="9291"/>
                  <a:pt x="15066" y="8493"/>
                  <a:pt x="15073" y="7771"/>
                </a:cubicBezTo>
                <a:cubicBezTo>
                  <a:pt x="15090" y="5500"/>
                  <a:pt x="14853" y="3230"/>
                  <a:pt x="14365" y="1019"/>
                </a:cubicBezTo>
                <a:cubicBezTo>
                  <a:pt x="14323" y="1029"/>
                  <a:pt x="14282" y="1036"/>
                  <a:pt x="14241" y="1043"/>
                </a:cubicBezTo>
                <a:cubicBezTo>
                  <a:pt x="13387" y="1226"/>
                  <a:pt x="12513" y="1315"/>
                  <a:pt x="11638" y="1315"/>
                </a:cubicBezTo>
                <a:cubicBezTo>
                  <a:pt x="11180" y="1315"/>
                  <a:pt x="10723" y="1291"/>
                  <a:pt x="10268" y="1242"/>
                </a:cubicBezTo>
                <a:cubicBezTo>
                  <a:pt x="9673" y="1180"/>
                  <a:pt x="9081" y="1077"/>
                  <a:pt x="8504" y="929"/>
                </a:cubicBezTo>
                <a:cubicBezTo>
                  <a:pt x="7234" y="609"/>
                  <a:pt x="6006" y="93"/>
                  <a:pt x="4706" y="1"/>
                </a:cubicBezTo>
                <a:close/>
              </a:path>
            </a:pathLst>
          </a:custGeom>
          <a:solidFill>
            <a:srgbClr val="514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1"/>
          <p:cNvSpPr/>
          <p:nvPr/>
        </p:nvSpPr>
        <p:spPr>
          <a:xfrm>
            <a:off x="6880346" y="2917324"/>
            <a:ext cx="209211" cy="44576"/>
          </a:xfrm>
          <a:custGeom>
            <a:avLst/>
            <a:gdLst/>
            <a:ahLst/>
            <a:cxnLst/>
            <a:rect l="l" t="t" r="r" b="b"/>
            <a:pathLst>
              <a:path w="4157" h="874" extrusionOk="0">
                <a:moveTo>
                  <a:pt x="3974" y="1"/>
                </a:moveTo>
                <a:cubicBezTo>
                  <a:pt x="3120" y="184"/>
                  <a:pt x="2246" y="273"/>
                  <a:pt x="1371" y="273"/>
                </a:cubicBezTo>
                <a:cubicBezTo>
                  <a:pt x="913" y="273"/>
                  <a:pt x="456" y="249"/>
                  <a:pt x="1" y="200"/>
                </a:cubicBezTo>
                <a:lnTo>
                  <a:pt x="1" y="200"/>
                </a:lnTo>
                <a:cubicBezTo>
                  <a:pt x="15" y="218"/>
                  <a:pt x="32" y="228"/>
                  <a:pt x="45" y="242"/>
                </a:cubicBezTo>
                <a:cubicBezTo>
                  <a:pt x="280" y="427"/>
                  <a:pt x="541" y="572"/>
                  <a:pt x="823" y="668"/>
                </a:cubicBezTo>
                <a:cubicBezTo>
                  <a:pt x="1191" y="809"/>
                  <a:pt x="1590" y="873"/>
                  <a:pt x="1987" y="873"/>
                </a:cubicBezTo>
                <a:cubicBezTo>
                  <a:pt x="2123" y="873"/>
                  <a:pt x="2260" y="866"/>
                  <a:pt x="2395" y="851"/>
                </a:cubicBezTo>
                <a:cubicBezTo>
                  <a:pt x="3014" y="785"/>
                  <a:pt x="3606" y="572"/>
                  <a:pt x="4156" y="273"/>
                </a:cubicBezTo>
                <a:cubicBezTo>
                  <a:pt x="4104" y="200"/>
                  <a:pt x="4060" y="135"/>
                  <a:pt x="4015" y="62"/>
                </a:cubicBezTo>
                <a:cubicBezTo>
                  <a:pt x="4001" y="42"/>
                  <a:pt x="3984" y="21"/>
                  <a:pt x="397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1"/>
          <p:cNvSpPr/>
          <p:nvPr/>
        </p:nvSpPr>
        <p:spPr>
          <a:xfrm>
            <a:off x="7014710" y="2930533"/>
            <a:ext cx="35380" cy="473711"/>
          </a:xfrm>
          <a:custGeom>
            <a:avLst/>
            <a:gdLst/>
            <a:ahLst/>
            <a:cxnLst/>
            <a:rect l="l" t="t" r="r" b="b"/>
            <a:pathLst>
              <a:path w="703" h="9288" extrusionOk="0">
                <a:moveTo>
                  <a:pt x="255" y="1"/>
                </a:moveTo>
                <a:cubicBezTo>
                  <a:pt x="178" y="1"/>
                  <a:pt x="98" y="50"/>
                  <a:pt x="93" y="148"/>
                </a:cubicBezTo>
                <a:cubicBezTo>
                  <a:pt x="69" y="499"/>
                  <a:pt x="52" y="843"/>
                  <a:pt x="38" y="1190"/>
                </a:cubicBezTo>
                <a:cubicBezTo>
                  <a:pt x="38" y="1289"/>
                  <a:pt x="38" y="1389"/>
                  <a:pt x="34" y="1489"/>
                </a:cubicBezTo>
                <a:cubicBezTo>
                  <a:pt x="0" y="2879"/>
                  <a:pt x="52" y="4272"/>
                  <a:pt x="199" y="5655"/>
                </a:cubicBezTo>
                <a:cubicBezTo>
                  <a:pt x="327" y="6841"/>
                  <a:pt x="520" y="8125"/>
                  <a:pt x="255" y="9287"/>
                </a:cubicBezTo>
                <a:cubicBezTo>
                  <a:pt x="365" y="9235"/>
                  <a:pt x="482" y="9181"/>
                  <a:pt x="592" y="9129"/>
                </a:cubicBezTo>
                <a:cubicBezTo>
                  <a:pt x="677" y="8671"/>
                  <a:pt x="702" y="8193"/>
                  <a:pt x="691" y="7715"/>
                </a:cubicBezTo>
                <a:lnTo>
                  <a:pt x="691" y="7687"/>
                </a:lnTo>
                <a:cubicBezTo>
                  <a:pt x="688" y="7591"/>
                  <a:pt x="685" y="7492"/>
                  <a:pt x="677" y="7395"/>
                </a:cubicBezTo>
                <a:cubicBezTo>
                  <a:pt x="677" y="7357"/>
                  <a:pt x="674" y="7320"/>
                  <a:pt x="671" y="7282"/>
                </a:cubicBezTo>
                <a:cubicBezTo>
                  <a:pt x="657" y="7017"/>
                  <a:pt x="629" y="6752"/>
                  <a:pt x="602" y="6487"/>
                </a:cubicBezTo>
                <a:cubicBezTo>
                  <a:pt x="420" y="4805"/>
                  <a:pt x="313" y="3134"/>
                  <a:pt x="347" y="1451"/>
                </a:cubicBezTo>
                <a:cubicBezTo>
                  <a:pt x="351" y="1348"/>
                  <a:pt x="351" y="1242"/>
                  <a:pt x="358" y="1142"/>
                </a:cubicBezTo>
                <a:cubicBezTo>
                  <a:pt x="365" y="811"/>
                  <a:pt x="379" y="481"/>
                  <a:pt x="399" y="148"/>
                </a:cubicBezTo>
                <a:cubicBezTo>
                  <a:pt x="406" y="50"/>
                  <a:pt x="332" y="1"/>
                  <a:pt x="255" y="1"/>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1"/>
          <p:cNvSpPr/>
          <p:nvPr/>
        </p:nvSpPr>
        <p:spPr>
          <a:xfrm>
            <a:off x="7032726" y="2922424"/>
            <a:ext cx="61098" cy="402767"/>
          </a:xfrm>
          <a:custGeom>
            <a:avLst/>
            <a:gdLst/>
            <a:ahLst/>
            <a:cxnLst/>
            <a:rect l="l" t="t" r="r" b="b"/>
            <a:pathLst>
              <a:path w="1214" h="7897" extrusionOk="0">
                <a:moveTo>
                  <a:pt x="567" y="0"/>
                </a:moveTo>
                <a:cubicBezTo>
                  <a:pt x="490" y="0"/>
                  <a:pt x="414" y="49"/>
                  <a:pt x="416" y="148"/>
                </a:cubicBezTo>
                <a:cubicBezTo>
                  <a:pt x="443" y="1442"/>
                  <a:pt x="495" y="2735"/>
                  <a:pt x="578" y="4025"/>
                </a:cubicBezTo>
                <a:cubicBezTo>
                  <a:pt x="646" y="5115"/>
                  <a:pt x="1114" y="6849"/>
                  <a:pt x="117" y="7633"/>
                </a:cubicBezTo>
                <a:cubicBezTo>
                  <a:pt x="0" y="7725"/>
                  <a:pt x="106" y="7896"/>
                  <a:pt x="230" y="7896"/>
                </a:cubicBezTo>
                <a:cubicBezTo>
                  <a:pt x="241" y="7896"/>
                  <a:pt x="253" y="7895"/>
                  <a:pt x="265" y="7892"/>
                </a:cubicBezTo>
                <a:cubicBezTo>
                  <a:pt x="313" y="7878"/>
                  <a:pt x="361" y="7864"/>
                  <a:pt x="406" y="7850"/>
                </a:cubicBezTo>
                <a:cubicBezTo>
                  <a:pt x="492" y="7827"/>
                  <a:pt x="523" y="7755"/>
                  <a:pt x="514" y="7687"/>
                </a:cubicBezTo>
                <a:lnTo>
                  <a:pt x="514" y="7687"/>
                </a:lnTo>
                <a:cubicBezTo>
                  <a:pt x="1213" y="6962"/>
                  <a:pt x="1016" y="5864"/>
                  <a:pt x="949" y="4920"/>
                </a:cubicBezTo>
                <a:cubicBezTo>
                  <a:pt x="832" y="3331"/>
                  <a:pt x="760" y="1741"/>
                  <a:pt x="726" y="148"/>
                </a:cubicBezTo>
                <a:cubicBezTo>
                  <a:pt x="724" y="50"/>
                  <a:pt x="645" y="0"/>
                  <a:pt x="567"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1"/>
          <p:cNvSpPr/>
          <p:nvPr/>
        </p:nvSpPr>
        <p:spPr>
          <a:xfrm>
            <a:off x="6579109" y="2916304"/>
            <a:ext cx="521846" cy="92213"/>
          </a:xfrm>
          <a:custGeom>
            <a:avLst/>
            <a:gdLst/>
            <a:ahLst/>
            <a:cxnLst/>
            <a:rect l="l" t="t" r="r" b="b"/>
            <a:pathLst>
              <a:path w="10369" h="1808" extrusionOk="0">
                <a:moveTo>
                  <a:pt x="196" y="0"/>
                </a:moveTo>
                <a:cubicBezTo>
                  <a:pt x="49" y="0"/>
                  <a:pt x="0" y="245"/>
                  <a:pt x="167" y="306"/>
                </a:cubicBezTo>
                <a:cubicBezTo>
                  <a:pt x="1873" y="939"/>
                  <a:pt x="3637" y="1379"/>
                  <a:pt x="5447" y="1600"/>
                </a:cubicBezTo>
                <a:cubicBezTo>
                  <a:pt x="6213" y="1693"/>
                  <a:pt x="7066" y="1808"/>
                  <a:pt x="7906" y="1808"/>
                </a:cubicBezTo>
                <a:cubicBezTo>
                  <a:pt x="8717" y="1808"/>
                  <a:pt x="9516" y="1700"/>
                  <a:pt x="10214" y="1362"/>
                </a:cubicBezTo>
                <a:cubicBezTo>
                  <a:pt x="10368" y="1288"/>
                  <a:pt x="10273" y="1080"/>
                  <a:pt x="10129" y="1080"/>
                </a:cubicBezTo>
                <a:cubicBezTo>
                  <a:pt x="10106" y="1080"/>
                  <a:pt x="10081" y="1085"/>
                  <a:pt x="10056" y="1098"/>
                </a:cubicBezTo>
                <a:cubicBezTo>
                  <a:pt x="9406" y="1413"/>
                  <a:pt x="8632" y="1518"/>
                  <a:pt x="7836" y="1518"/>
                </a:cubicBezTo>
                <a:cubicBezTo>
                  <a:pt x="6832" y="1518"/>
                  <a:pt x="5793" y="1350"/>
                  <a:pt x="4924" y="1222"/>
                </a:cubicBezTo>
                <a:cubicBezTo>
                  <a:pt x="3324" y="984"/>
                  <a:pt x="1763" y="571"/>
                  <a:pt x="249" y="11"/>
                </a:cubicBezTo>
                <a:cubicBezTo>
                  <a:pt x="230" y="4"/>
                  <a:pt x="212" y="0"/>
                  <a:pt x="196"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1"/>
          <p:cNvSpPr/>
          <p:nvPr/>
        </p:nvSpPr>
        <p:spPr>
          <a:xfrm>
            <a:off x="6614637" y="2965010"/>
            <a:ext cx="136891" cy="1694456"/>
          </a:xfrm>
          <a:custGeom>
            <a:avLst/>
            <a:gdLst/>
            <a:ahLst/>
            <a:cxnLst/>
            <a:rect l="l" t="t" r="r" b="b"/>
            <a:pathLst>
              <a:path w="2720" h="33223" extrusionOk="0">
                <a:moveTo>
                  <a:pt x="2532" y="0"/>
                </a:moveTo>
                <a:cubicBezTo>
                  <a:pt x="2471" y="0"/>
                  <a:pt x="2408" y="32"/>
                  <a:pt x="2381" y="105"/>
                </a:cubicBezTo>
                <a:cubicBezTo>
                  <a:pt x="1421" y="2770"/>
                  <a:pt x="129" y="5481"/>
                  <a:pt x="42" y="8349"/>
                </a:cubicBezTo>
                <a:cubicBezTo>
                  <a:pt x="1" y="9822"/>
                  <a:pt x="46" y="11325"/>
                  <a:pt x="183" y="12790"/>
                </a:cubicBezTo>
                <a:cubicBezTo>
                  <a:pt x="242" y="13378"/>
                  <a:pt x="331" y="13963"/>
                  <a:pt x="445" y="14541"/>
                </a:cubicBezTo>
                <a:cubicBezTo>
                  <a:pt x="620" y="15439"/>
                  <a:pt x="617" y="16141"/>
                  <a:pt x="465" y="17038"/>
                </a:cubicBezTo>
                <a:cubicBezTo>
                  <a:pt x="280" y="18143"/>
                  <a:pt x="620" y="19064"/>
                  <a:pt x="1009" y="20082"/>
                </a:cubicBezTo>
                <a:cubicBezTo>
                  <a:pt x="1246" y="20705"/>
                  <a:pt x="1497" y="21348"/>
                  <a:pt x="1491" y="22026"/>
                </a:cubicBezTo>
                <a:cubicBezTo>
                  <a:pt x="1483" y="22672"/>
                  <a:pt x="1250" y="23288"/>
                  <a:pt x="1243" y="23934"/>
                </a:cubicBezTo>
                <a:cubicBezTo>
                  <a:pt x="1229" y="25383"/>
                  <a:pt x="1518" y="26869"/>
                  <a:pt x="1672" y="28306"/>
                </a:cubicBezTo>
                <a:cubicBezTo>
                  <a:pt x="1845" y="29895"/>
                  <a:pt x="2013" y="31485"/>
                  <a:pt x="2185" y="33074"/>
                </a:cubicBezTo>
                <a:cubicBezTo>
                  <a:pt x="2195" y="33172"/>
                  <a:pt x="2279" y="33222"/>
                  <a:pt x="2356" y="33222"/>
                </a:cubicBezTo>
                <a:cubicBezTo>
                  <a:pt x="2433" y="33222"/>
                  <a:pt x="2505" y="33173"/>
                  <a:pt x="2495" y="33074"/>
                </a:cubicBezTo>
                <a:cubicBezTo>
                  <a:pt x="2333" y="31584"/>
                  <a:pt x="2175" y="30095"/>
                  <a:pt x="2013" y="28606"/>
                </a:cubicBezTo>
                <a:cubicBezTo>
                  <a:pt x="1855" y="27147"/>
                  <a:pt x="1610" y="25672"/>
                  <a:pt x="1556" y="24210"/>
                </a:cubicBezTo>
                <a:cubicBezTo>
                  <a:pt x="1528" y="23464"/>
                  <a:pt x="1796" y="22765"/>
                  <a:pt x="1800" y="22026"/>
                </a:cubicBezTo>
                <a:cubicBezTo>
                  <a:pt x="1800" y="21558"/>
                  <a:pt x="1690" y="21097"/>
                  <a:pt x="1545" y="20653"/>
                </a:cubicBezTo>
                <a:cubicBezTo>
                  <a:pt x="1109" y="19311"/>
                  <a:pt x="572" y="18321"/>
                  <a:pt x="813" y="16860"/>
                </a:cubicBezTo>
                <a:cubicBezTo>
                  <a:pt x="1029" y="15528"/>
                  <a:pt x="672" y="14407"/>
                  <a:pt x="524" y="13083"/>
                </a:cubicBezTo>
                <a:cubicBezTo>
                  <a:pt x="359" y="11621"/>
                  <a:pt x="328" y="10118"/>
                  <a:pt x="345" y="8649"/>
                </a:cubicBezTo>
                <a:cubicBezTo>
                  <a:pt x="386" y="5690"/>
                  <a:pt x="1690" y="2929"/>
                  <a:pt x="2680" y="187"/>
                </a:cubicBezTo>
                <a:cubicBezTo>
                  <a:pt x="2720" y="75"/>
                  <a:pt x="2627" y="0"/>
                  <a:pt x="2532"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1"/>
          <p:cNvSpPr/>
          <p:nvPr/>
        </p:nvSpPr>
        <p:spPr>
          <a:xfrm>
            <a:off x="6664508" y="2986940"/>
            <a:ext cx="232664" cy="200134"/>
          </a:xfrm>
          <a:custGeom>
            <a:avLst/>
            <a:gdLst/>
            <a:ahLst/>
            <a:cxnLst/>
            <a:rect l="l" t="t" r="r" b="b"/>
            <a:pathLst>
              <a:path w="4623" h="3924" extrusionOk="0">
                <a:moveTo>
                  <a:pt x="4114" y="0"/>
                </a:moveTo>
                <a:cubicBezTo>
                  <a:pt x="4024" y="0"/>
                  <a:pt x="3924" y="78"/>
                  <a:pt x="3942" y="194"/>
                </a:cubicBezTo>
                <a:cubicBezTo>
                  <a:pt x="4296" y="2324"/>
                  <a:pt x="2055" y="3613"/>
                  <a:pt x="214" y="3613"/>
                </a:cubicBezTo>
                <a:cubicBezTo>
                  <a:pt x="209" y="3613"/>
                  <a:pt x="205" y="3613"/>
                  <a:pt x="200" y="3613"/>
                </a:cubicBezTo>
                <a:cubicBezTo>
                  <a:pt x="4" y="3613"/>
                  <a:pt x="0" y="3923"/>
                  <a:pt x="200" y="3923"/>
                </a:cubicBezTo>
                <a:cubicBezTo>
                  <a:pt x="205" y="3923"/>
                  <a:pt x="209" y="3923"/>
                  <a:pt x="214" y="3923"/>
                </a:cubicBezTo>
                <a:cubicBezTo>
                  <a:pt x="2281" y="3923"/>
                  <a:pt x="4622" y="2439"/>
                  <a:pt x="4239" y="112"/>
                </a:cubicBezTo>
                <a:cubicBezTo>
                  <a:pt x="4226" y="34"/>
                  <a:pt x="4172" y="0"/>
                  <a:pt x="4114"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1"/>
          <p:cNvSpPr/>
          <p:nvPr/>
        </p:nvSpPr>
        <p:spPr>
          <a:xfrm>
            <a:off x="6643926" y="2990561"/>
            <a:ext cx="283948" cy="245322"/>
          </a:xfrm>
          <a:custGeom>
            <a:avLst/>
            <a:gdLst/>
            <a:ahLst/>
            <a:cxnLst/>
            <a:rect l="l" t="t" r="r" b="b"/>
            <a:pathLst>
              <a:path w="5642" h="4810" extrusionOk="0">
                <a:moveTo>
                  <a:pt x="5490" y="0"/>
                </a:moveTo>
                <a:cubicBezTo>
                  <a:pt x="5413" y="0"/>
                  <a:pt x="5332" y="49"/>
                  <a:pt x="5325" y="147"/>
                </a:cubicBezTo>
                <a:cubicBezTo>
                  <a:pt x="5229" y="1406"/>
                  <a:pt x="4922" y="2844"/>
                  <a:pt x="3811" y="3608"/>
                </a:cubicBezTo>
                <a:cubicBezTo>
                  <a:pt x="2769" y="4327"/>
                  <a:pt x="1366" y="4219"/>
                  <a:pt x="179" y="4508"/>
                </a:cubicBezTo>
                <a:cubicBezTo>
                  <a:pt x="1" y="4550"/>
                  <a:pt x="59" y="4810"/>
                  <a:pt x="221" y="4810"/>
                </a:cubicBezTo>
                <a:cubicBezTo>
                  <a:pt x="234" y="4810"/>
                  <a:pt x="247" y="4808"/>
                  <a:pt x="262" y="4805"/>
                </a:cubicBezTo>
                <a:cubicBezTo>
                  <a:pt x="1624" y="4474"/>
                  <a:pt x="3233" y="4608"/>
                  <a:pt x="4331" y="3587"/>
                </a:cubicBezTo>
                <a:cubicBezTo>
                  <a:pt x="5267" y="2717"/>
                  <a:pt x="5538" y="1371"/>
                  <a:pt x="5635" y="147"/>
                </a:cubicBezTo>
                <a:cubicBezTo>
                  <a:pt x="5641" y="49"/>
                  <a:pt x="5567" y="0"/>
                  <a:pt x="5490"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1"/>
          <p:cNvSpPr/>
          <p:nvPr/>
        </p:nvSpPr>
        <p:spPr>
          <a:xfrm>
            <a:off x="6610158" y="4547560"/>
            <a:ext cx="270812" cy="136789"/>
          </a:xfrm>
          <a:custGeom>
            <a:avLst/>
            <a:gdLst/>
            <a:ahLst/>
            <a:cxnLst/>
            <a:rect l="l" t="t" r="r" b="b"/>
            <a:pathLst>
              <a:path w="5381" h="2682" extrusionOk="0">
                <a:moveTo>
                  <a:pt x="131" y="1"/>
                </a:moveTo>
                <a:cubicBezTo>
                  <a:pt x="56" y="389"/>
                  <a:pt x="1" y="854"/>
                  <a:pt x="283" y="1136"/>
                </a:cubicBezTo>
                <a:cubicBezTo>
                  <a:pt x="337" y="1191"/>
                  <a:pt x="407" y="1239"/>
                  <a:pt x="445" y="1311"/>
                </a:cubicBezTo>
                <a:cubicBezTo>
                  <a:pt x="531" y="1483"/>
                  <a:pt x="386" y="1680"/>
                  <a:pt x="251" y="1820"/>
                </a:cubicBezTo>
                <a:cubicBezTo>
                  <a:pt x="337" y="1937"/>
                  <a:pt x="475" y="2013"/>
                  <a:pt x="620" y="2023"/>
                </a:cubicBezTo>
                <a:lnTo>
                  <a:pt x="548" y="2109"/>
                </a:lnTo>
                <a:cubicBezTo>
                  <a:pt x="513" y="2274"/>
                  <a:pt x="706" y="2385"/>
                  <a:pt x="867" y="2436"/>
                </a:cubicBezTo>
                <a:cubicBezTo>
                  <a:pt x="1397" y="2600"/>
                  <a:pt x="1952" y="2681"/>
                  <a:pt x="2506" y="2681"/>
                </a:cubicBezTo>
                <a:cubicBezTo>
                  <a:pt x="3369" y="2681"/>
                  <a:pt x="4233" y="2485"/>
                  <a:pt x="5006" y="2099"/>
                </a:cubicBezTo>
                <a:lnTo>
                  <a:pt x="4850" y="1820"/>
                </a:lnTo>
                <a:cubicBezTo>
                  <a:pt x="5036" y="1755"/>
                  <a:pt x="5122" y="1500"/>
                  <a:pt x="5012" y="1335"/>
                </a:cubicBezTo>
                <a:cubicBezTo>
                  <a:pt x="4964" y="1259"/>
                  <a:pt x="4878" y="1177"/>
                  <a:pt x="4919" y="1094"/>
                </a:cubicBezTo>
                <a:cubicBezTo>
                  <a:pt x="4950" y="1032"/>
                  <a:pt x="5036" y="1026"/>
                  <a:pt x="5092" y="988"/>
                </a:cubicBezTo>
                <a:cubicBezTo>
                  <a:pt x="5160" y="943"/>
                  <a:pt x="5187" y="854"/>
                  <a:pt x="5208" y="775"/>
                </a:cubicBezTo>
                <a:cubicBezTo>
                  <a:pt x="5263" y="551"/>
                  <a:pt x="5322" y="327"/>
                  <a:pt x="5380" y="100"/>
                </a:cubicBezTo>
                <a:lnTo>
                  <a:pt x="5380" y="100"/>
                </a:lnTo>
                <a:cubicBezTo>
                  <a:pt x="4496" y="350"/>
                  <a:pt x="3578" y="476"/>
                  <a:pt x="2660" y="476"/>
                </a:cubicBezTo>
                <a:cubicBezTo>
                  <a:pt x="2149" y="476"/>
                  <a:pt x="1638" y="437"/>
                  <a:pt x="1132" y="359"/>
                </a:cubicBezTo>
                <a:cubicBezTo>
                  <a:pt x="778" y="303"/>
                  <a:pt x="413" y="221"/>
                  <a:pt x="131" y="1"/>
                </a:cubicBezTo>
                <a:close/>
              </a:path>
            </a:pathLst>
          </a:custGeom>
          <a:solidFill>
            <a:srgbClr val="686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1"/>
          <p:cNvSpPr/>
          <p:nvPr/>
        </p:nvSpPr>
        <p:spPr>
          <a:xfrm>
            <a:off x="6651726" y="4756357"/>
            <a:ext cx="293812" cy="97058"/>
          </a:xfrm>
          <a:custGeom>
            <a:avLst/>
            <a:gdLst/>
            <a:ahLst/>
            <a:cxnLst/>
            <a:rect l="l" t="t" r="r" b="b"/>
            <a:pathLst>
              <a:path w="5838" h="1903" extrusionOk="0">
                <a:moveTo>
                  <a:pt x="2421" y="0"/>
                </a:moveTo>
                <a:cubicBezTo>
                  <a:pt x="1889" y="7"/>
                  <a:pt x="1359" y="13"/>
                  <a:pt x="829" y="21"/>
                </a:cubicBezTo>
                <a:cubicBezTo>
                  <a:pt x="760" y="24"/>
                  <a:pt x="688" y="24"/>
                  <a:pt x="630" y="58"/>
                </a:cubicBezTo>
                <a:cubicBezTo>
                  <a:pt x="568" y="96"/>
                  <a:pt x="530" y="165"/>
                  <a:pt x="499" y="234"/>
                </a:cubicBezTo>
                <a:cubicBezTo>
                  <a:pt x="300" y="640"/>
                  <a:pt x="138" y="1066"/>
                  <a:pt x="21" y="1503"/>
                </a:cubicBezTo>
                <a:lnTo>
                  <a:pt x="0" y="1558"/>
                </a:lnTo>
                <a:cubicBezTo>
                  <a:pt x="1013" y="1788"/>
                  <a:pt x="2051" y="1902"/>
                  <a:pt x="3089" y="1902"/>
                </a:cubicBezTo>
                <a:cubicBezTo>
                  <a:pt x="4011" y="1902"/>
                  <a:pt x="4933" y="1812"/>
                  <a:pt x="5837" y="1631"/>
                </a:cubicBezTo>
                <a:cubicBezTo>
                  <a:pt x="5823" y="1393"/>
                  <a:pt x="5641" y="1190"/>
                  <a:pt x="5425" y="1083"/>
                </a:cubicBezTo>
                <a:cubicBezTo>
                  <a:pt x="5212" y="980"/>
                  <a:pt x="4967" y="953"/>
                  <a:pt x="4729" y="925"/>
                </a:cubicBezTo>
                <a:cubicBezTo>
                  <a:pt x="4107" y="856"/>
                  <a:pt x="3426" y="756"/>
                  <a:pt x="3003" y="293"/>
                </a:cubicBezTo>
                <a:cubicBezTo>
                  <a:pt x="2921" y="203"/>
                  <a:pt x="2848" y="99"/>
                  <a:pt x="2738" y="45"/>
                </a:cubicBezTo>
                <a:cubicBezTo>
                  <a:pt x="2642" y="0"/>
                  <a:pt x="2529" y="0"/>
                  <a:pt x="242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1"/>
          <p:cNvSpPr/>
          <p:nvPr/>
        </p:nvSpPr>
        <p:spPr>
          <a:xfrm>
            <a:off x="6915170" y="4712802"/>
            <a:ext cx="270762" cy="98843"/>
          </a:xfrm>
          <a:custGeom>
            <a:avLst/>
            <a:gdLst/>
            <a:ahLst/>
            <a:cxnLst/>
            <a:rect l="l" t="t" r="r" b="b"/>
            <a:pathLst>
              <a:path w="5380" h="1938" extrusionOk="0">
                <a:moveTo>
                  <a:pt x="671" y="1"/>
                </a:moveTo>
                <a:cubicBezTo>
                  <a:pt x="516" y="270"/>
                  <a:pt x="389" y="553"/>
                  <a:pt x="289" y="847"/>
                </a:cubicBezTo>
                <a:lnTo>
                  <a:pt x="289" y="847"/>
                </a:lnTo>
                <a:cubicBezTo>
                  <a:pt x="231" y="932"/>
                  <a:pt x="180" y="1022"/>
                  <a:pt x="134" y="1115"/>
                </a:cubicBezTo>
                <a:cubicBezTo>
                  <a:pt x="45" y="1301"/>
                  <a:pt x="1" y="1559"/>
                  <a:pt x="166" y="1680"/>
                </a:cubicBezTo>
                <a:cubicBezTo>
                  <a:pt x="228" y="1724"/>
                  <a:pt x="303" y="1738"/>
                  <a:pt x="379" y="1752"/>
                </a:cubicBezTo>
                <a:cubicBezTo>
                  <a:pt x="1150" y="1876"/>
                  <a:pt x="1931" y="1938"/>
                  <a:pt x="2712" y="1938"/>
                </a:cubicBezTo>
                <a:cubicBezTo>
                  <a:pt x="3488" y="1938"/>
                  <a:pt x="4265" y="1877"/>
                  <a:pt x="5033" y="1755"/>
                </a:cubicBezTo>
                <a:cubicBezTo>
                  <a:pt x="5105" y="1742"/>
                  <a:pt x="5184" y="1728"/>
                  <a:pt x="5243" y="1683"/>
                </a:cubicBezTo>
                <a:cubicBezTo>
                  <a:pt x="5380" y="1583"/>
                  <a:pt x="5366" y="1363"/>
                  <a:pt x="5260" y="1232"/>
                </a:cubicBezTo>
                <a:cubicBezTo>
                  <a:pt x="5153" y="1102"/>
                  <a:pt x="4984" y="1043"/>
                  <a:pt x="4819" y="1005"/>
                </a:cubicBezTo>
                <a:cubicBezTo>
                  <a:pt x="4084" y="826"/>
                  <a:pt x="3220" y="875"/>
                  <a:pt x="2693" y="328"/>
                </a:cubicBezTo>
                <a:cubicBezTo>
                  <a:pt x="2618" y="248"/>
                  <a:pt x="2546" y="156"/>
                  <a:pt x="2439" y="132"/>
                </a:cubicBezTo>
                <a:cubicBezTo>
                  <a:pt x="2418" y="127"/>
                  <a:pt x="2397" y="125"/>
                  <a:pt x="2376" y="125"/>
                </a:cubicBezTo>
                <a:cubicBezTo>
                  <a:pt x="2337" y="125"/>
                  <a:pt x="2297" y="132"/>
                  <a:pt x="2257" y="139"/>
                </a:cubicBezTo>
                <a:cubicBezTo>
                  <a:pt x="1999" y="181"/>
                  <a:pt x="1726" y="226"/>
                  <a:pt x="1464" y="226"/>
                </a:cubicBezTo>
                <a:cubicBezTo>
                  <a:pt x="1175" y="226"/>
                  <a:pt x="899" y="172"/>
                  <a:pt x="671" y="1"/>
                </a:cubicBezTo>
                <a:close/>
              </a:path>
            </a:pathLst>
          </a:custGeom>
          <a:solidFill>
            <a:srgbClr val="43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1"/>
          <p:cNvSpPr/>
          <p:nvPr/>
        </p:nvSpPr>
        <p:spPr>
          <a:xfrm>
            <a:off x="7931406" y="4326676"/>
            <a:ext cx="71868" cy="488094"/>
          </a:xfrm>
          <a:custGeom>
            <a:avLst/>
            <a:gdLst/>
            <a:ahLst/>
            <a:cxnLst/>
            <a:rect l="l" t="t" r="r" b="b"/>
            <a:pathLst>
              <a:path w="1428" h="9570" extrusionOk="0">
                <a:moveTo>
                  <a:pt x="1151" y="0"/>
                </a:moveTo>
                <a:cubicBezTo>
                  <a:pt x="1062" y="0"/>
                  <a:pt x="961" y="77"/>
                  <a:pt x="978" y="194"/>
                </a:cubicBezTo>
                <a:cubicBezTo>
                  <a:pt x="1115" y="1150"/>
                  <a:pt x="1081" y="2031"/>
                  <a:pt x="809" y="2966"/>
                </a:cubicBezTo>
                <a:cubicBezTo>
                  <a:pt x="586" y="3733"/>
                  <a:pt x="345" y="4487"/>
                  <a:pt x="221" y="5281"/>
                </a:cubicBezTo>
                <a:cubicBezTo>
                  <a:pt x="0" y="6674"/>
                  <a:pt x="59" y="8081"/>
                  <a:pt x="345" y="9460"/>
                </a:cubicBezTo>
                <a:cubicBezTo>
                  <a:pt x="361" y="9537"/>
                  <a:pt x="418" y="9570"/>
                  <a:pt x="477" y="9570"/>
                </a:cubicBezTo>
                <a:cubicBezTo>
                  <a:pt x="568" y="9570"/>
                  <a:pt x="666" y="9494"/>
                  <a:pt x="643" y="9378"/>
                </a:cubicBezTo>
                <a:cubicBezTo>
                  <a:pt x="293" y="7692"/>
                  <a:pt x="307" y="5955"/>
                  <a:pt x="737" y="4287"/>
                </a:cubicBezTo>
                <a:cubicBezTo>
                  <a:pt x="929" y="3541"/>
                  <a:pt x="1225" y="2822"/>
                  <a:pt x="1335" y="2058"/>
                </a:cubicBezTo>
                <a:cubicBezTo>
                  <a:pt x="1428" y="1408"/>
                  <a:pt x="1370" y="758"/>
                  <a:pt x="1273" y="111"/>
                </a:cubicBezTo>
                <a:cubicBezTo>
                  <a:pt x="1263" y="34"/>
                  <a:pt x="1209" y="0"/>
                  <a:pt x="115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1"/>
          <p:cNvSpPr/>
          <p:nvPr/>
        </p:nvSpPr>
        <p:spPr>
          <a:xfrm>
            <a:off x="7746741" y="4255479"/>
            <a:ext cx="215855" cy="564241"/>
          </a:xfrm>
          <a:custGeom>
            <a:avLst/>
            <a:gdLst/>
            <a:ahLst/>
            <a:cxnLst/>
            <a:rect l="l" t="t" r="r" b="b"/>
            <a:pathLst>
              <a:path w="4289" h="11063" extrusionOk="0">
                <a:moveTo>
                  <a:pt x="261" y="1"/>
                </a:moveTo>
                <a:lnTo>
                  <a:pt x="261" y="1"/>
                </a:lnTo>
                <a:cubicBezTo>
                  <a:pt x="0" y="3248"/>
                  <a:pt x="722" y="6570"/>
                  <a:pt x="2315" y="9415"/>
                </a:cubicBezTo>
                <a:cubicBezTo>
                  <a:pt x="2648" y="10014"/>
                  <a:pt x="3075" y="10636"/>
                  <a:pt x="3732" y="10836"/>
                </a:cubicBezTo>
                <a:lnTo>
                  <a:pt x="4210" y="11063"/>
                </a:lnTo>
                <a:cubicBezTo>
                  <a:pt x="4289" y="10165"/>
                  <a:pt x="4025" y="9274"/>
                  <a:pt x="3732" y="8421"/>
                </a:cubicBezTo>
                <a:cubicBezTo>
                  <a:pt x="3171" y="6777"/>
                  <a:pt x="2490" y="5167"/>
                  <a:pt x="1702" y="3616"/>
                </a:cubicBezTo>
                <a:cubicBezTo>
                  <a:pt x="1115" y="2454"/>
                  <a:pt x="450" y="1290"/>
                  <a:pt x="26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1"/>
          <p:cNvSpPr/>
          <p:nvPr/>
        </p:nvSpPr>
        <p:spPr>
          <a:xfrm>
            <a:off x="7955819" y="4312855"/>
            <a:ext cx="323606" cy="510943"/>
          </a:xfrm>
          <a:custGeom>
            <a:avLst/>
            <a:gdLst/>
            <a:ahLst/>
            <a:cxnLst/>
            <a:rect l="l" t="t" r="r" b="b"/>
            <a:pathLst>
              <a:path w="6430" h="10018" extrusionOk="0">
                <a:moveTo>
                  <a:pt x="6430" y="0"/>
                </a:moveTo>
                <a:lnTo>
                  <a:pt x="6430" y="0"/>
                </a:lnTo>
                <a:cubicBezTo>
                  <a:pt x="3947" y="912"/>
                  <a:pt x="1920" y="2983"/>
                  <a:pt x="1057" y="5480"/>
                </a:cubicBezTo>
                <a:cubicBezTo>
                  <a:pt x="813" y="6178"/>
                  <a:pt x="661" y="6904"/>
                  <a:pt x="507" y="7630"/>
                </a:cubicBezTo>
                <a:cubicBezTo>
                  <a:pt x="338" y="8424"/>
                  <a:pt x="170" y="9222"/>
                  <a:pt x="1" y="10017"/>
                </a:cubicBezTo>
                <a:lnTo>
                  <a:pt x="214" y="9831"/>
                </a:lnTo>
                <a:cubicBezTo>
                  <a:pt x="3712" y="7825"/>
                  <a:pt x="6117" y="4021"/>
                  <a:pt x="64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1"/>
          <p:cNvSpPr/>
          <p:nvPr/>
        </p:nvSpPr>
        <p:spPr>
          <a:xfrm>
            <a:off x="7848674" y="4135832"/>
            <a:ext cx="243132" cy="213802"/>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1"/>
          <p:cNvSpPr txBox="1">
            <a:spLocks noGrp="1"/>
          </p:cNvSpPr>
          <p:nvPr>
            <p:ph type="ctrTitle" idx="4294967295"/>
          </p:nvPr>
        </p:nvSpPr>
        <p:spPr>
          <a:xfrm>
            <a:off x="425550" y="726325"/>
            <a:ext cx="5822700" cy="86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t>How do these melons grow?</a:t>
            </a:r>
            <a:endParaRPr sz="4000"/>
          </a:p>
        </p:txBody>
      </p:sp>
      <p:sp>
        <p:nvSpPr>
          <p:cNvPr id="1731" name="Google Shape;1731;p31"/>
          <p:cNvSpPr txBox="1"/>
          <p:nvPr/>
        </p:nvSpPr>
        <p:spPr>
          <a:xfrm>
            <a:off x="178025" y="1438800"/>
            <a:ext cx="6070200" cy="12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7C7754"/>
                </a:solidFill>
                <a:latin typeface="Neucha"/>
                <a:ea typeface="Neucha"/>
                <a:cs typeface="Neucha"/>
                <a:sym typeface="Neucha"/>
              </a:rPr>
              <a:t>In what season do they grow in New Jersey?</a:t>
            </a:r>
            <a:endParaRPr sz="4000">
              <a:solidFill>
                <a:srgbClr val="7C7754"/>
              </a:solidFill>
              <a:latin typeface="Neucha"/>
              <a:ea typeface="Neucha"/>
              <a:cs typeface="Neucha"/>
              <a:sym typeface="Neuch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30"/>
                                        </p:tgtEl>
                                        <p:attrNameLst>
                                          <p:attrName>style.visibility</p:attrName>
                                        </p:attrNameLst>
                                      </p:cBhvr>
                                      <p:to>
                                        <p:strVal val="visible"/>
                                      </p:to>
                                    </p:set>
                                    <p:anim calcmode="lin" valueType="num">
                                      <p:cBhvr additive="base">
                                        <p:cTn id="7" dur="2000"/>
                                        <p:tgtEl>
                                          <p:spTgt spid="173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31"/>
                                        </p:tgtEl>
                                        <p:attrNameLst>
                                          <p:attrName>style.visibility</p:attrName>
                                        </p:attrNameLst>
                                      </p:cBhvr>
                                      <p:to>
                                        <p:strVal val="visible"/>
                                      </p:to>
                                    </p:set>
                                    <p:anim calcmode="lin" valueType="num">
                                      <p:cBhvr additive="base">
                                        <p:cTn id="12" dur="2000"/>
                                        <p:tgtEl>
                                          <p:spTgt spid="17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736" name="Google Shape;1736;p32"/>
          <p:cNvPicPr preferRelativeResize="0"/>
          <p:nvPr/>
        </p:nvPicPr>
        <p:blipFill rotWithShape="1">
          <a:blip r:embed="rId3">
            <a:alphaModFix/>
          </a:blip>
          <a:srcRect l="17966" t="12428" r="5772" b="10612"/>
          <a:stretch/>
        </p:blipFill>
        <p:spPr>
          <a:xfrm>
            <a:off x="106950" y="715063"/>
            <a:ext cx="2203861" cy="1944875"/>
          </a:xfrm>
          <a:prstGeom prst="rect">
            <a:avLst/>
          </a:prstGeom>
          <a:noFill/>
          <a:ln>
            <a:noFill/>
          </a:ln>
        </p:spPr>
      </p:pic>
      <p:sp>
        <p:nvSpPr>
          <p:cNvPr id="1737" name="Google Shape;1737;p32"/>
          <p:cNvSpPr/>
          <p:nvPr/>
        </p:nvSpPr>
        <p:spPr>
          <a:xfrm>
            <a:off x="2410350" y="1652325"/>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8" name="Google Shape;1738;p32"/>
          <p:cNvPicPr preferRelativeResize="0"/>
          <p:nvPr/>
        </p:nvPicPr>
        <p:blipFill>
          <a:blip r:embed="rId4">
            <a:alphaModFix/>
          </a:blip>
          <a:stretch>
            <a:fillRect/>
          </a:stretch>
        </p:blipFill>
        <p:spPr>
          <a:xfrm>
            <a:off x="3381375" y="491125"/>
            <a:ext cx="3035498" cy="2276629"/>
          </a:xfrm>
          <a:prstGeom prst="rect">
            <a:avLst/>
          </a:prstGeom>
          <a:noFill/>
          <a:ln>
            <a:noFill/>
          </a:ln>
        </p:spPr>
      </p:pic>
      <p:sp>
        <p:nvSpPr>
          <p:cNvPr id="1739" name="Google Shape;1739;p32"/>
          <p:cNvSpPr/>
          <p:nvPr/>
        </p:nvSpPr>
        <p:spPr>
          <a:xfrm rot="2277965">
            <a:off x="6717632" y="2353091"/>
            <a:ext cx="777802" cy="437302"/>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0" name="Google Shape;1740;p32"/>
          <p:cNvPicPr preferRelativeResize="0"/>
          <p:nvPr/>
        </p:nvPicPr>
        <p:blipFill>
          <a:blip r:embed="rId5">
            <a:alphaModFix/>
          </a:blip>
          <a:stretch>
            <a:fillRect/>
          </a:stretch>
        </p:blipFill>
        <p:spPr>
          <a:xfrm>
            <a:off x="6321633" y="3048425"/>
            <a:ext cx="2729341" cy="1818824"/>
          </a:xfrm>
          <a:prstGeom prst="rect">
            <a:avLst/>
          </a:prstGeom>
          <a:noFill/>
          <a:ln>
            <a:noFill/>
          </a:ln>
        </p:spPr>
      </p:pic>
      <p:sp>
        <p:nvSpPr>
          <p:cNvPr id="1741" name="Google Shape;1741;p32"/>
          <p:cNvSpPr/>
          <p:nvPr/>
        </p:nvSpPr>
        <p:spPr>
          <a:xfrm rot="10798674">
            <a:off x="2218210" y="3739146"/>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2" name="Google Shape;1742;p32"/>
          <p:cNvPicPr preferRelativeResize="0"/>
          <p:nvPr/>
        </p:nvPicPr>
        <p:blipFill>
          <a:blip r:embed="rId6">
            <a:alphaModFix/>
          </a:blip>
          <a:stretch>
            <a:fillRect/>
          </a:stretch>
        </p:blipFill>
        <p:spPr>
          <a:xfrm>
            <a:off x="176298" y="3048435"/>
            <a:ext cx="1959133" cy="1818826"/>
          </a:xfrm>
          <a:prstGeom prst="rect">
            <a:avLst/>
          </a:prstGeom>
          <a:noFill/>
          <a:ln>
            <a:noFill/>
          </a:ln>
        </p:spPr>
      </p:pic>
      <p:sp>
        <p:nvSpPr>
          <p:cNvPr id="1743" name="Google Shape;1743;p32"/>
          <p:cNvSpPr/>
          <p:nvPr/>
        </p:nvSpPr>
        <p:spPr>
          <a:xfrm rot="10798674">
            <a:off x="5460960" y="3735534"/>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4" name="Google Shape;1744;p32"/>
          <p:cNvPicPr preferRelativeResize="0"/>
          <p:nvPr/>
        </p:nvPicPr>
        <p:blipFill rotWithShape="1">
          <a:blip r:embed="rId7">
            <a:alphaModFix/>
          </a:blip>
          <a:srcRect b="6794"/>
          <a:stretch/>
        </p:blipFill>
        <p:spPr>
          <a:xfrm>
            <a:off x="3078875" y="3137938"/>
            <a:ext cx="2299300" cy="1729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748"/>
        <p:cNvGrpSpPr/>
        <p:nvPr/>
      </p:nvGrpSpPr>
      <p:grpSpPr>
        <a:xfrm>
          <a:off x="0" y="0"/>
          <a:ext cx="0" cy="0"/>
          <a:chOff x="0" y="0"/>
          <a:chExt cx="0" cy="0"/>
        </a:xfrm>
      </p:grpSpPr>
      <p:sp>
        <p:nvSpPr>
          <p:cNvPr id="1749" name="Google Shape;1749;p33"/>
          <p:cNvSpPr txBox="1">
            <a:spLocks noGrp="1"/>
          </p:cNvSpPr>
          <p:nvPr>
            <p:ph type="subTitle" idx="1"/>
          </p:nvPr>
        </p:nvSpPr>
        <p:spPr>
          <a:xfrm>
            <a:off x="310200" y="927100"/>
            <a:ext cx="6971400" cy="68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100">
                <a:latin typeface="Neucha"/>
                <a:ea typeface="Neucha"/>
                <a:cs typeface="Neucha"/>
                <a:sym typeface="Neucha"/>
              </a:rPr>
              <a:t>Have you ever heard of “Seed to Plate”? </a:t>
            </a:r>
            <a:endParaRPr sz="3100">
              <a:latin typeface="Neucha"/>
              <a:ea typeface="Neucha"/>
              <a:cs typeface="Neucha"/>
              <a:sym typeface="Neucha"/>
            </a:endParaRPr>
          </a:p>
        </p:txBody>
      </p:sp>
      <p:sp>
        <p:nvSpPr>
          <p:cNvPr id="1750" name="Google Shape;1750;p33"/>
          <p:cNvSpPr txBox="1">
            <a:spLocks noGrp="1"/>
          </p:cNvSpPr>
          <p:nvPr>
            <p:ph type="ctrTitle"/>
          </p:nvPr>
        </p:nvSpPr>
        <p:spPr>
          <a:xfrm>
            <a:off x="0" y="0"/>
            <a:ext cx="4561800" cy="74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1"/>
              <a:t>What is Seed to Plate? </a:t>
            </a:r>
            <a:endParaRPr sz="2800" b="1"/>
          </a:p>
        </p:txBody>
      </p:sp>
      <p:grpSp>
        <p:nvGrpSpPr>
          <p:cNvPr id="1751" name="Google Shape;1751;p33"/>
          <p:cNvGrpSpPr/>
          <p:nvPr/>
        </p:nvGrpSpPr>
        <p:grpSpPr>
          <a:xfrm flipH="1">
            <a:off x="5863125" y="927099"/>
            <a:ext cx="3016234" cy="4110875"/>
            <a:chOff x="4222766" y="762099"/>
            <a:chExt cx="3016234" cy="4110875"/>
          </a:xfrm>
        </p:grpSpPr>
        <p:grpSp>
          <p:nvGrpSpPr>
            <p:cNvPr id="1752" name="Google Shape;1752;p33"/>
            <p:cNvGrpSpPr/>
            <p:nvPr/>
          </p:nvGrpSpPr>
          <p:grpSpPr>
            <a:xfrm>
              <a:off x="4222766" y="762099"/>
              <a:ext cx="786258" cy="3985706"/>
              <a:chOff x="-2230059" y="712299"/>
              <a:chExt cx="786258" cy="3985706"/>
            </a:xfrm>
          </p:grpSpPr>
          <p:sp>
            <p:nvSpPr>
              <p:cNvPr id="1753" name="Google Shape;1753;p33"/>
              <p:cNvSpPr/>
              <p:nvPr/>
            </p:nvSpPr>
            <p:spPr>
              <a:xfrm>
                <a:off x="-1832340" y="1071376"/>
                <a:ext cx="136763" cy="3626628"/>
              </a:xfrm>
              <a:custGeom>
                <a:avLst/>
                <a:gdLst/>
                <a:ahLst/>
                <a:cxnLst/>
                <a:rect l="l" t="t" r="r" b="b"/>
                <a:pathLst>
                  <a:path w="1755" h="46537" extrusionOk="0">
                    <a:moveTo>
                      <a:pt x="538" y="0"/>
                    </a:moveTo>
                    <a:cubicBezTo>
                      <a:pt x="461" y="0"/>
                      <a:pt x="385" y="50"/>
                      <a:pt x="386" y="150"/>
                    </a:cubicBezTo>
                    <a:cubicBezTo>
                      <a:pt x="507" y="6331"/>
                      <a:pt x="396" y="12516"/>
                      <a:pt x="424" y="18693"/>
                    </a:cubicBezTo>
                    <a:cubicBezTo>
                      <a:pt x="437" y="21782"/>
                      <a:pt x="829" y="24795"/>
                      <a:pt x="1067" y="27864"/>
                    </a:cubicBezTo>
                    <a:cubicBezTo>
                      <a:pt x="1294" y="30790"/>
                      <a:pt x="1015" y="33700"/>
                      <a:pt x="782" y="36614"/>
                    </a:cubicBezTo>
                    <a:cubicBezTo>
                      <a:pt x="520" y="39896"/>
                      <a:pt x="372" y="43208"/>
                      <a:pt x="1191" y="46427"/>
                    </a:cubicBezTo>
                    <a:cubicBezTo>
                      <a:pt x="1210" y="46504"/>
                      <a:pt x="1268" y="46537"/>
                      <a:pt x="1328" y="46537"/>
                    </a:cubicBezTo>
                    <a:cubicBezTo>
                      <a:pt x="1420" y="46537"/>
                      <a:pt x="1515" y="46461"/>
                      <a:pt x="1487" y="46345"/>
                    </a:cubicBezTo>
                    <a:cubicBezTo>
                      <a:pt x="1" y="40494"/>
                      <a:pt x="1755" y="34513"/>
                      <a:pt x="1425" y="28593"/>
                    </a:cubicBezTo>
                    <a:cubicBezTo>
                      <a:pt x="1260" y="25638"/>
                      <a:pt x="785" y="22721"/>
                      <a:pt x="744" y="19753"/>
                    </a:cubicBezTo>
                    <a:cubicBezTo>
                      <a:pt x="696" y="16671"/>
                      <a:pt x="730" y="13586"/>
                      <a:pt x="726" y="10503"/>
                    </a:cubicBezTo>
                    <a:cubicBezTo>
                      <a:pt x="726" y="7053"/>
                      <a:pt x="761" y="3600"/>
                      <a:pt x="696" y="150"/>
                    </a:cubicBezTo>
                    <a:cubicBezTo>
                      <a:pt x="694" y="50"/>
                      <a:pt x="616" y="0"/>
                      <a:pt x="538"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2059174" y="981529"/>
                <a:ext cx="272902" cy="333229"/>
              </a:xfrm>
              <a:custGeom>
                <a:avLst/>
                <a:gdLst/>
                <a:ahLst/>
                <a:cxnLst/>
                <a:rect l="l" t="t" r="r" b="b"/>
                <a:pathLst>
                  <a:path w="3502" h="4276" extrusionOk="0">
                    <a:moveTo>
                      <a:pt x="223" y="0"/>
                    </a:moveTo>
                    <a:cubicBezTo>
                      <a:pt x="88" y="0"/>
                      <a:pt x="1" y="205"/>
                      <a:pt x="143" y="292"/>
                    </a:cubicBezTo>
                    <a:cubicBezTo>
                      <a:pt x="1584" y="1169"/>
                      <a:pt x="2272" y="2840"/>
                      <a:pt x="3159" y="4202"/>
                    </a:cubicBezTo>
                    <a:cubicBezTo>
                      <a:pt x="3193" y="4254"/>
                      <a:pt x="3241" y="4275"/>
                      <a:pt x="3288" y="4275"/>
                    </a:cubicBezTo>
                    <a:cubicBezTo>
                      <a:pt x="3396" y="4275"/>
                      <a:pt x="3502" y="4165"/>
                      <a:pt x="3428" y="4048"/>
                    </a:cubicBezTo>
                    <a:cubicBezTo>
                      <a:pt x="2506" y="2634"/>
                      <a:pt x="1794" y="935"/>
                      <a:pt x="301" y="24"/>
                    </a:cubicBezTo>
                    <a:cubicBezTo>
                      <a:pt x="274" y="8"/>
                      <a:pt x="248" y="0"/>
                      <a:pt x="223"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1808573" y="888954"/>
                <a:ext cx="208534" cy="431343"/>
              </a:xfrm>
              <a:custGeom>
                <a:avLst/>
                <a:gdLst/>
                <a:ahLst/>
                <a:cxnLst/>
                <a:rect l="l" t="t" r="r" b="b"/>
                <a:pathLst>
                  <a:path w="2676" h="5535" extrusionOk="0">
                    <a:moveTo>
                      <a:pt x="2462" y="0"/>
                    </a:moveTo>
                    <a:cubicBezTo>
                      <a:pt x="2414" y="0"/>
                      <a:pt x="2367" y="22"/>
                      <a:pt x="2334" y="73"/>
                    </a:cubicBezTo>
                    <a:cubicBezTo>
                      <a:pt x="1271" y="1696"/>
                      <a:pt x="501" y="3461"/>
                      <a:pt x="29" y="5343"/>
                    </a:cubicBezTo>
                    <a:cubicBezTo>
                      <a:pt x="0" y="5459"/>
                      <a:pt x="96" y="5535"/>
                      <a:pt x="188" y="5535"/>
                    </a:cubicBezTo>
                    <a:cubicBezTo>
                      <a:pt x="248" y="5535"/>
                      <a:pt x="306" y="5502"/>
                      <a:pt x="326" y="5425"/>
                    </a:cubicBezTo>
                    <a:cubicBezTo>
                      <a:pt x="793" y="3568"/>
                      <a:pt x="1553" y="1831"/>
                      <a:pt x="2599" y="228"/>
                    </a:cubicBezTo>
                    <a:cubicBezTo>
                      <a:pt x="2675" y="111"/>
                      <a:pt x="2569" y="0"/>
                      <a:pt x="2462"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2179409" y="805341"/>
                <a:ext cx="270486" cy="296524"/>
              </a:xfrm>
              <a:custGeom>
                <a:avLst/>
                <a:gdLst/>
                <a:ahLst/>
                <a:cxnLst/>
                <a:rect l="l" t="t" r="r" b="b"/>
                <a:pathLst>
                  <a:path w="3471" h="3805" extrusionOk="0">
                    <a:moveTo>
                      <a:pt x="0" y="0"/>
                    </a:moveTo>
                    <a:lnTo>
                      <a:pt x="0" y="0"/>
                    </a:lnTo>
                    <a:cubicBezTo>
                      <a:pt x="90" y="905"/>
                      <a:pt x="186" y="1841"/>
                      <a:pt x="647" y="2622"/>
                    </a:cubicBezTo>
                    <a:cubicBezTo>
                      <a:pt x="1037" y="3284"/>
                      <a:pt x="1763" y="3805"/>
                      <a:pt x="2506" y="3805"/>
                    </a:cubicBezTo>
                    <a:cubicBezTo>
                      <a:pt x="2642" y="3805"/>
                      <a:pt x="2778" y="3787"/>
                      <a:pt x="2913" y="3750"/>
                    </a:cubicBezTo>
                    <a:lnTo>
                      <a:pt x="2883" y="3667"/>
                    </a:lnTo>
                    <a:cubicBezTo>
                      <a:pt x="3351" y="3509"/>
                      <a:pt x="3471" y="2883"/>
                      <a:pt x="3340" y="2409"/>
                    </a:cubicBezTo>
                    <a:cubicBezTo>
                      <a:pt x="3151" y="1713"/>
                      <a:pt x="2618" y="1156"/>
                      <a:pt x="2002" y="785"/>
                    </a:cubicBezTo>
                    <a:cubicBezTo>
                      <a:pt x="1386" y="413"/>
                      <a:pt x="689" y="204"/>
                      <a:pt x="0"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3"/>
              <p:cNvSpPr/>
              <p:nvPr/>
            </p:nvSpPr>
            <p:spPr>
              <a:xfrm>
                <a:off x="-1691922" y="712299"/>
                <a:ext cx="248121" cy="274859"/>
              </a:xfrm>
              <a:custGeom>
                <a:avLst/>
                <a:gdLst/>
                <a:ahLst/>
                <a:cxnLst/>
                <a:rect l="l" t="t" r="r" b="b"/>
                <a:pathLst>
                  <a:path w="3184" h="3527" extrusionOk="0">
                    <a:moveTo>
                      <a:pt x="3087" y="1"/>
                    </a:moveTo>
                    <a:lnTo>
                      <a:pt x="3087" y="1"/>
                    </a:lnTo>
                    <a:cubicBezTo>
                      <a:pt x="2312" y="318"/>
                      <a:pt x="1515" y="648"/>
                      <a:pt x="926" y="1239"/>
                    </a:cubicBezTo>
                    <a:cubicBezTo>
                      <a:pt x="335" y="1831"/>
                      <a:pt x="1" y="2763"/>
                      <a:pt x="345" y="3527"/>
                    </a:cubicBezTo>
                    <a:lnTo>
                      <a:pt x="348" y="3272"/>
                    </a:lnTo>
                    <a:cubicBezTo>
                      <a:pt x="523" y="3334"/>
                      <a:pt x="704" y="3363"/>
                      <a:pt x="885" y="3363"/>
                    </a:cubicBezTo>
                    <a:cubicBezTo>
                      <a:pt x="1538" y="3363"/>
                      <a:pt x="2196" y="2990"/>
                      <a:pt x="2581" y="2447"/>
                    </a:cubicBezTo>
                    <a:cubicBezTo>
                      <a:pt x="3073" y="1752"/>
                      <a:pt x="3183" y="847"/>
                      <a:pt x="3087"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p:nvPr/>
            </p:nvSpPr>
            <p:spPr>
              <a:xfrm>
                <a:off x="-2060031" y="1931120"/>
                <a:ext cx="286228" cy="322474"/>
              </a:xfrm>
              <a:custGeom>
                <a:avLst/>
                <a:gdLst/>
                <a:ahLst/>
                <a:cxnLst/>
                <a:rect l="l" t="t" r="r" b="b"/>
                <a:pathLst>
                  <a:path w="3673" h="4138" extrusionOk="0">
                    <a:moveTo>
                      <a:pt x="229" y="0"/>
                    </a:moveTo>
                    <a:cubicBezTo>
                      <a:pt x="91" y="0"/>
                      <a:pt x="1" y="207"/>
                      <a:pt x="151" y="289"/>
                    </a:cubicBezTo>
                    <a:cubicBezTo>
                      <a:pt x="1626" y="1108"/>
                      <a:pt x="2383" y="2745"/>
                      <a:pt x="3326" y="4069"/>
                    </a:cubicBezTo>
                    <a:cubicBezTo>
                      <a:pt x="3359" y="4118"/>
                      <a:pt x="3407" y="4138"/>
                      <a:pt x="3455" y="4138"/>
                    </a:cubicBezTo>
                    <a:cubicBezTo>
                      <a:pt x="3565" y="4138"/>
                      <a:pt x="3673" y="4028"/>
                      <a:pt x="3594" y="3915"/>
                    </a:cubicBezTo>
                    <a:cubicBezTo>
                      <a:pt x="2616" y="2545"/>
                      <a:pt x="1832" y="870"/>
                      <a:pt x="305" y="21"/>
                    </a:cubicBezTo>
                    <a:cubicBezTo>
                      <a:pt x="279" y="6"/>
                      <a:pt x="253" y="0"/>
                      <a:pt x="229"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1795950" y="2012785"/>
                <a:ext cx="190767" cy="438668"/>
              </a:xfrm>
              <a:custGeom>
                <a:avLst/>
                <a:gdLst/>
                <a:ahLst/>
                <a:cxnLst/>
                <a:rect l="l" t="t" r="r" b="b"/>
                <a:pathLst>
                  <a:path w="2448" h="5629" extrusionOk="0">
                    <a:moveTo>
                      <a:pt x="2235" y="1"/>
                    </a:moveTo>
                    <a:cubicBezTo>
                      <a:pt x="2188" y="1"/>
                      <a:pt x="2142" y="22"/>
                      <a:pt x="2110" y="73"/>
                    </a:cubicBezTo>
                    <a:cubicBezTo>
                      <a:pt x="1119" y="1742"/>
                      <a:pt x="421" y="3534"/>
                      <a:pt x="26" y="5436"/>
                    </a:cubicBezTo>
                    <a:cubicBezTo>
                      <a:pt x="1" y="5552"/>
                      <a:pt x="99" y="5628"/>
                      <a:pt x="190" y="5628"/>
                    </a:cubicBezTo>
                    <a:cubicBezTo>
                      <a:pt x="250" y="5628"/>
                      <a:pt x="306" y="5595"/>
                      <a:pt x="321" y="5518"/>
                    </a:cubicBezTo>
                    <a:cubicBezTo>
                      <a:pt x="710" y="3644"/>
                      <a:pt x="1398" y="1873"/>
                      <a:pt x="2378" y="228"/>
                    </a:cubicBezTo>
                    <a:cubicBezTo>
                      <a:pt x="2448" y="111"/>
                      <a:pt x="2341" y="1"/>
                      <a:pt x="2235"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2187513" y="1760621"/>
                <a:ext cx="279448" cy="288263"/>
              </a:xfrm>
              <a:custGeom>
                <a:avLst/>
                <a:gdLst/>
                <a:ahLst/>
                <a:cxnLst/>
                <a:rect l="l" t="t" r="r" b="b"/>
                <a:pathLst>
                  <a:path w="3586" h="3699" extrusionOk="0">
                    <a:moveTo>
                      <a:pt x="1" y="0"/>
                    </a:moveTo>
                    <a:lnTo>
                      <a:pt x="1" y="0"/>
                    </a:lnTo>
                    <a:cubicBezTo>
                      <a:pt x="125" y="899"/>
                      <a:pt x="263" y="1831"/>
                      <a:pt x="755" y="2594"/>
                    </a:cubicBezTo>
                    <a:cubicBezTo>
                      <a:pt x="1158" y="3221"/>
                      <a:pt x="1874" y="3699"/>
                      <a:pt x="2595" y="3699"/>
                    </a:cubicBezTo>
                    <a:cubicBezTo>
                      <a:pt x="2753" y="3699"/>
                      <a:pt x="2911" y="3676"/>
                      <a:pt x="3066" y="3626"/>
                    </a:cubicBezTo>
                    <a:lnTo>
                      <a:pt x="3031" y="3544"/>
                    </a:lnTo>
                    <a:cubicBezTo>
                      <a:pt x="3492" y="3364"/>
                      <a:pt x="3585" y="2735"/>
                      <a:pt x="3438" y="2267"/>
                    </a:cubicBezTo>
                    <a:cubicBezTo>
                      <a:pt x="3217" y="1583"/>
                      <a:pt x="2663" y="1046"/>
                      <a:pt x="2031" y="699"/>
                    </a:cubicBezTo>
                    <a:cubicBezTo>
                      <a:pt x="1401" y="355"/>
                      <a:pt x="696" y="176"/>
                      <a:pt x="1"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1695351" y="1829740"/>
                <a:ext cx="241575" cy="283431"/>
              </a:xfrm>
              <a:custGeom>
                <a:avLst/>
                <a:gdLst/>
                <a:ahLst/>
                <a:cxnLst/>
                <a:rect l="l" t="t" r="r" b="b"/>
                <a:pathLst>
                  <a:path w="3100" h="3637" extrusionOk="0">
                    <a:moveTo>
                      <a:pt x="2969" y="1"/>
                    </a:moveTo>
                    <a:lnTo>
                      <a:pt x="2969" y="1"/>
                    </a:lnTo>
                    <a:cubicBezTo>
                      <a:pt x="2208" y="348"/>
                      <a:pt x="1424" y="709"/>
                      <a:pt x="860" y="1328"/>
                    </a:cubicBezTo>
                    <a:cubicBezTo>
                      <a:pt x="297" y="1944"/>
                      <a:pt x="0" y="2887"/>
                      <a:pt x="375" y="3636"/>
                    </a:cubicBezTo>
                    <a:lnTo>
                      <a:pt x="368" y="3382"/>
                    </a:lnTo>
                    <a:lnTo>
                      <a:pt x="368" y="3382"/>
                    </a:lnTo>
                    <a:cubicBezTo>
                      <a:pt x="522" y="3430"/>
                      <a:pt x="680" y="3452"/>
                      <a:pt x="837" y="3452"/>
                    </a:cubicBezTo>
                    <a:cubicBezTo>
                      <a:pt x="1512" y="3452"/>
                      <a:pt x="2187" y="3044"/>
                      <a:pt x="2563" y="2468"/>
                    </a:cubicBezTo>
                    <a:cubicBezTo>
                      <a:pt x="3027" y="1752"/>
                      <a:pt x="3099" y="844"/>
                      <a:pt x="2969"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1765716" y="2629014"/>
                <a:ext cx="192637" cy="379909"/>
              </a:xfrm>
              <a:custGeom>
                <a:avLst/>
                <a:gdLst/>
                <a:ahLst/>
                <a:cxnLst/>
                <a:rect l="l" t="t" r="r" b="b"/>
                <a:pathLst>
                  <a:path w="2472" h="4875" extrusionOk="0">
                    <a:moveTo>
                      <a:pt x="2247" y="0"/>
                    </a:moveTo>
                    <a:cubicBezTo>
                      <a:pt x="2213" y="0"/>
                      <a:pt x="2177" y="14"/>
                      <a:pt x="2145" y="46"/>
                    </a:cubicBezTo>
                    <a:cubicBezTo>
                      <a:pt x="903" y="1277"/>
                      <a:pt x="604" y="3103"/>
                      <a:pt x="40" y="4689"/>
                    </a:cubicBezTo>
                    <a:cubicBezTo>
                      <a:pt x="0" y="4801"/>
                      <a:pt x="92" y="4874"/>
                      <a:pt x="186" y="4874"/>
                    </a:cubicBezTo>
                    <a:cubicBezTo>
                      <a:pt x="248" y="4874"/>
                      <a:pt x="310" y="4842"/>
                      <a:pt x="336" y="4768"/>
                    </a:cubicBezTo>
                    <a:cubicBezTo>
                      <a:pt x="883" y="3238"/>
                      <a:pt x="1162" y="1452"/>
                      <a:pt x="2362" y="266"/>
                    </a:cubicBezTo>
                    <a:cubicBezTo>
                      <a:pt x="2471" y="157"/>
                      <a:pt x="2366" y="0"/>
                      <a:pt x="2247"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2042810" y="2637430"/>
                <a:ext cx="300800" cy="379129"/>
              </a:xfrm>
              <a:custGeom>
                <a:avLst/>
                <a:gdLst/>
                <a:ahLst/>
                <a:cxnLst/>
                <a:rect l="l" t="t" r="r" b="b"/>
                <a:pathLst>
                  <a:path w="3860" h="4865" extrusionOk="0">
                    <a:moveTo>
                      <a:pt x="225" y="0"/>
                    </a:moveTo>
                    <a:cubicBezTo>
                      <a:pt x="105" y="0"/>
                      <a:pt x="0" y="154"/>
                      <a:pt x="112" y="261"/>
                    </a:cubicBezTo>
                    <a:cubicBezTo>
                      <a:pt x="1501" y="1575"/>
                      <a:pt x="2646" y="3092"/>
                      <a:pt x="3527" y="4787"/>
                    </a:cubicBezTo>
                    <a:cubicBezTo>
                      <a:pt x="3556" y="4842"/>
                      <a:pt x="3602" y="4865"/>
                      <a:pt x="3649" y="4865"/>
                    </a:cubicBezTo>
                    <a:cubicBezTo>
                      <a:pt x="3752" y="4865"/>
                      <a:pt x="3860" y="4754"/>
                      <a:pt x="3795" y="4633"/>
                    </a:cubicBezTo>
                    <a:cubicBezTo>
                      <a:pt x="2898" y="2913"/>
                      <a:pt x="1738" y="1376"/>
                      <a:pt x="328" y="44"/>
                    </a:cubicBezTo>
                    <a:cubicBezTo>
                      <a:pt x="296" y="13"/>
                      <a:pt x="260" y="0"/>
                      <a:pt x="225"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1710858" y="2425864"/>
                <a:ext cx="230042" cy="337047"/>
              </a:xfrm>
              <a:custGeom>
                <a:avLst/>
                <a:gdLst/>
                <a:ahLst/>
                <a:cxnLst/>
                <a:rect l="l" t="t" r="r" b="b"/>
                <a:pathLst>
                  <a:path w="2952" h="4325" extrusionOk="0">
                    <a:moveTo>
                      <a:pt x="2704" y="1"/>
                    </a:moveTo>
                    <a:cubicBezTo>
                      <a:pt x="2081" y="358"/>
                      <a:pt x="1452" y="723"/>
                      <a:pt x="939" y="1229"/>
                    </a:cubicBezTo>
                    <a:cubicBezTo>
                      <a:pt x="426" y="1731"/>
                      <a:pt x="37" y="2398"/>
                      <a:pt x="13" y="3117"/>
                    </a:cubicBezTo>
                    <a:cubicBezTo>
                      <a:pt x="0" y="3609"/>
                      <a:pt x="261" y="4191"/>
                      <a:pt x="750" y="4235"/>
                    </a:cubicBezTo>
                    <a:lnTo>
                      <a:pt x="739" y="4324"/>
                    </a:lnTo>
                    <a:cubicBezTo>
                      <a:pt x="755" y="4325"/>
                      <a:pt x="771" y="4325"/>
                      <a:pt x="786" y="4325"/>
                    </a:cubicBezTo>
                    <a:cubicBezTo>
                      <a:pt x="1674" y="4325"/>
                      <a:pt x="2423" y="3553"/>
                      <a:pt x="2683" y="2701"/>
                    </a:cubicBezTo>
                    <a:cubicBezTo>
                      <a:pt x="2951" y="1830"/>
                      <a:pt x="2828" y="898"/>
                      <a:pt x="2704"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2230059" y="2504724"/>
                <a:ext cx="283890" cy="218750"/>
              </a:xfrm>
              <a:custGeom>
                <a:avLst/>
                <a:gdLst/>
                <a:ahLst/>
                <a:cxnLst/>
                <a:rect l="l" t="t" r="r" b="b"/>
                <a:pathLst>
                  <a:path w="3643" h="2807" extrusionOk="0">
                    <a:moveTo>
                      <a:pt x="0" y="0"/>
                    </a:moveTo>
                    <a:cubicBezTo>
                      <a:pt x="104" y="846"/>
                      <a:pt x="423" y="1699"/>
                      <a:pt x="1063" y="2260"/>
                    </a:cubicBezTo>
                    <a:cubicBezTo>
                      <a:pt x="1454" y="2602"/>
                      <a:pt x="1983" y="2806"/>
                      <a:pt x="2498" y="2806"/>
                    </a:cubicBezTo>
                    <a:cubicBezTo>
                      <a:pt x="2826" y="2806"/>
                      <a:pt x="3148" y="2724"/>
                      <a:pt x="3426" y="2542"/>
                    </a:cubicBezTo>
                    <a:lnTo>
                      <a:pt x="3488" y="2790"/>
                    </a:lnTo>
                    <a:cubicBezTo>
                      <a:pt x="3643" y="1967"/>
                      <a:pt x="3103" y="1142"/>
                      <a:pt x="2391" y="702"/>
                    </a:cubicBezTo>
                    <a:cubicBezTo>
                      <a:pt x="1679" y="261"/>
                      <a:pt x="829" y="127"/>
                      <a:pt x="0"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1879249" y="814458"/>
                <a:ext cx="134659" cy="365959"/>
              </a:xfrm>
              <a:custGeom>
                <a:avLst/>
                <a:gdLst/>
                <a:ahLst/>
                <a:cxnLst/>
                <a:rect l="l" t="t" r="r" b="b"/>
                <a:pathLst>
                  <a:path w="1728" h="4696" extrusionOk="0">
                    <a:moveTo>
                      <a:pt x="679" y="1"/>
                    </a:moveTo>
                    <a:cubicBezTo>
                      <a:pt x="362" y="798"/>
                      <a:pt x="42" y="1620"/>
                      <a:pt x="21" y="2481"/>
                    </a:cubicBezTo>
                    <a:cubicBezTo>
                      <a:pt x="1" y="3337"/>
                      <a:pt x="345" y="4259"/>
                      <a:pt x="1084" y="4695"/>
                    </a:cubicBezTo>
                    <a:lnTo>
                      <a:pt x="1390" y="4286"/>
                    </a:lnTo>
                    <a:cubicBezTo>
                      <a:pt x="1649" y="4273"/>
                      <a:pt x="1728" y="3935"/>
                      <a:pt x="1724" y="3681"/>
                    </a:cubicBezTo>
                    <a:cubicBezTo>
                      <a:pt x="1696" y="2391"/>
                      <a:pt x="1332" y="1112"/>
                      <a:pt x="679"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7" name="Google Shape;1767;p33"/>
            <p:cNvSpPr/>
            <p:nvPr/>
          </p:nvSpPr>
          <p:spPr>
            <a:xfrm flipH="1">
              <a:off x="4787777" y="4680946"/>
              <a:ext cx="97631" cy="89119"/>
            </a:xfrm>
            <a:custGeom>
              <a:avLst/>
              <a:gdLst/>
              <a:ahLst/>
              <a:cxnLst/>
              <a:rect l="l" t="t" r="r" b="b"/>
              <a:pathLst>
                <a:path w="1755" h="1602" extrusionOk="0">
                  <a:moveTo>
                    <a:pt x="989" y="0"/>
                  </a:moveTo>
                  <a:cubicBezTo>
                    <a:pt x="968" y="0"/>
                    <a:pt x="947" y="2"/>
                    <a:pt x="926" y="6"/>
                  </a:cubicBezTo>
                  <a:cubicBezTo>
                    <a:pt x="788" y="33"/>
                    <a:pt x="672" y="163"/>
                    <a:pt x="692" y="301"/>
                  </a:cubicBezTo>
                  <a:cubicBezTo>
                    <a:pt x="640" y="272"/>
                    <a:pt x="584" y="259"/>
                    <a:pt x="528" y="259"/>
                  </a:cubicBezTo>
                  <a:cubicBezTo>
                    <a:pt x="316" y="259"/>
                    <a:pt x="102" y="445"/>
                    <a:pt x="56" y="666"/>
                  </a:cubicBezTo>
                  <a:cubicBezTo>
                    <a:pt x="0" y="948"/>
                    <a:pt x="138" y="1230"/>
                    <a:pt x="310" y="1454"/>
                  </a:cubicBezTo>
                  <a:lnTo>
                    <a:pt x="369" y="1398"/>
                  </a:lnTo>
                  <a:cubicBezTo>
                    <a:pt x="585" y="1532"/>
                    <a:pt x="840" y="1601"/>
                    <a:pt x="1094" y="1601"/>
                  </a:cubicBezTo>
                  <a:cubicBezTo>
                    <a:pt x="1207" y="1601"/>
                    <a:pt x="1319" y="1588"/>
                    <a:pt x="1428" y="1560"/>
                  </a:cubicBezTo>
                  <a:cubicBezTo>
                    <a:pt x="1521" y="1536"/>
                    <a:pt x="1613" y="1498"/>
                    <a:pt x="1662" y="1419"/>
                  </a:cubicBezTo>
                  <a:cubicBezTo>
                    <a:pt x="1686" y="1378"/>
                    <a:pt x="1693" y="1327"/>
                    <a:pt x="1700" y="1278"/>
                  </a:cubicBezTo>
                  <a:cubicBezTo>
                    <a:pt x="1755" y="855"/>
                    <a:pt x="1651" y="377"/>
                    <a:pt x="1311" y="122"/>
                  </a:cubicBezTo>
                  <a:cubicBezTo>
                    <a:pt x="1218" y="52"/>
                    <a:pt x="1103" y="0"/>
                    <a:pt x="989"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flipH="1">
              <a:off x="4602303" y="4687343"/>
              <a:ext cx="331332" cy="153372"/>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flipH="1">
              <a:off x="4502051" y="4769892"/>
              <a:ext cx="535105" cy="103082"/>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0" name="Google Shape;1770;p33"/>
            <p:cNvGrpSpPr/>
            <p:nvPr/>
          </p:nvGrpSpPr>
          <p:grpSpPr>
            <a:xfrm>
              <a:off x="4847995" y="2357100"/>
              <a:ext cx="2391005" cy="2475543"/>
              <a:chOff x="4847995" y="2357100"/>
              <a:chExt cx="2391005" cy="2475543"/>
            </a:xfrm>
          </p:grpSpPr>
          <p:sp>
            <p:nvSpPr>
              <p:cNvPr id="1771" name="Google Shape;1771;p33"/>
              <p:cNvSpPr/>
              <p:nvPr/>
            </p:nvSpPr>
            <p:spPr>
              <a:xfrm flipH="1">
                <a:off x="5850717" y="3370745"/>
                <a:ext cx="561765" cy="658846"/>
              </a:xfrm>
              <a:custGeom>
                <a:avLst/>
                <a:gdLst/>
                <a:ahLst/>
                <a:cxnLst/>
                <a:rect l="l" t="t" r="r" b="b"/>
                <a:pathLst>
                  <a:path w="11118" h="13040" extrusionOk="0">
                    <a:moveTo>
                      <a:pt x="3485" y="0"/>
                    </a:moveTo>
                    <a:cubicBezTo>
                      <a:pt x="3124" y="499"/>
                      <a:pt x="2762" y="1001"/>
                      <a:pt x="2419" y="1510"/>
                    </a:cubicBezTo>
                    <a:lnTo>
                      <a:pt x="2415" y="1510"/>
                    </a:lnTo>
                    <a:cubicBezTo>
                      <a:pt x="2161" y="1891"/>
                      <a:pt x="1910" y="2277"/>
                      <a:pt x="1679" y="2672"/>
                    </a:cubicBezTo>
                    <a:cubicBezTo>
                      <a:pt x="1483" y="3013"/>
                      <a:pt x="1297" y="3360"/>
                      <a:pt x="1132" y="3711"/>
                    </a:cubicBezTo>
                    <a:cubicBezTo>
                      <a:pt x="846" y="4323"/>
                      <a:pt x="613" y="4957"/>
                      <a:pt x="465" y="5620"/>
                    </a:cubicBezTo>
                    <a:cubicBezTo>
                      <a:pt x="0" y="7701"/>
                      <a:pt x="578" y="10154"/>
                      <a:pt x="2405" y="11316"/>
                    </a:cubicBezTo>
                    <a:cubicBezTo>
                      <a:pt x="3145" y="11784"/>
                      <a:pt x="4011" y="12007"/>
                      <a:pt x="4867" y="12218"/>
                    </a:cubicBezTo>
                    <a:cubicBezTo>
                      <a:pt x="5999" y="12499"/>
                      <a:pt x="7134" y="12771"/>
                      <a:pt x="8273" y="13039"/>
                    </a:cubicBezTo>
                    <a:cubicBezTo>
                      <a:pt x="8273" y="13039"/>
                      <a:pt x="9016" y="10284"/>
                      <a:pt x="10368" y="8008"/>
                    </a:cubicBezTo>
                    <a:cubicBezTo>
                      <a:pt x="10522" y="7753"/>
                      <a:pt x="10643" y="7498"/>
                      <a:pt x="10739" y="7247"/>
                    </a:cubicBezTo>
                    <a:cubicBezTo>
                      <a:pt x="10938" y="6755"/>
                      <a:pt x="11035" y="6277"/>
                      <a:pt x="11073" y="5844"/>
                    </a:cubicBezTo>
                    <a:cubicBezTo>
                      <a:pt x="11117" y="5300"/>
                      <a:pt x="11073" y="4819"/>
                      <a:pt x="11004" y="4444"/>
                    </a:cubicBezTo>
                    <a:cubicBezTo>
                      <a:pt x="10908" y="3921"/>
                      <a:pt x="10763" y="3598"/>
                      <a:pt x="10763" y="3598"/>
                    </a:cubicBezTo>
                    <a:lnTo>
                      <a:pt x="3485"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flipH="1">
                <a:off x="5824346" y="3447035"/>
                <a:ext cx="530993" cy="291984"/>
              </a:xfrm>
              <a:custGeom>
                <a:avLst/>
                <a:gdLst/>
                <a:ahLst/>
                <a:cxnLst/>
                <a:rect l="l" t="t" r="r" b="b"/>
                <a:pathLst>
                  <a:path w="10509" h="5779" extrusionOk="0">
                    <a:moveTo>
                      <a:pt x="1284" y="0"/>
                    </a:moveTo>
                    <a:cubicBezTo>
                      <a:pt x="1030" y="381"/>
                      <a:pt x="779" y="767"/>
                      <a:pt x="548" y="1162"/>
                    </a:cubicBezTo>
                    <a:cubicBezTo>
                      <a:pt x="352" y="1503"/>
                      <a:pt x="166" y="1850"/>
                      <a:pt x="1" y="2201"/>
                    </a:cubicBezTo>
                    <a:cubicBezTo>
                      <a:pt x="617" y="2731"/>
                      <a:pt x="1366" y="3096"/>
                      <a:pt x="2158" y="3261"/>
                    </a:cubicBezTo>
                    <a:cubicBezTo>
                      <a:pt x="2082" y="3687"/>
                      <a:pt x="2006" y="4117"/>
                      <a:pt x="1934" y="4547"/>
                    </a:cubicBezTo>
                    <a:cubicBezTo>
                      <a:pt x="2698" y="4688"/>
                      <a:pt x="3462" y="4826"/>
                      <a:pt x="4225" y="4966"/>
                    </a:cubicBezTo>
                    <a:cubicBezTo>
                      <a:pt x="6010" y="5290"/>
                      <a:pt x="7799" y="5617"/>
                      <a:pt x="9608" y="5737"/>
                    </a:cubicBezTo>
                    <a:cubicBezTo>
                      <a:pt x="9904" y="5758"/>
                      <a:pt x="10204" y="5771"/>
                      <a:pt x="10499" y="5779"/>
                    </a:cubicBezTo>
                    <a:cubicBezTo>
                      <a:pt x="10509" y="4863"/>
                      <a:pt x="10468" y="3945"/>
                      <a:pt x="10372" y="3031"/>
                    </a:cubicBezTo>
                    <a:cubicBezTo>
                      <a:pt x="10204" y="3002"/>
                      <a:pt x="10038" y="2972"/>
                      <a:pt x="9873" y="2934"/>
                    </a:cubicBezTo>
                    <a:cubicBezTo>
                      <a:pt x="6918" y="2311"/>
                      <a:pt x="4214" y="732"/>
                      <a:pt x="1288" y="0"/>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flipH="1">
                <a:off x="5227006" y="3258786"/>
                <a:ext cx="491380" cy="1134286"/>
              </a:xfrm>
              <a:custGeom>
                <a:avLst/>
                <a:gdLst/>
                <a:ahLst/>
                <a:cxnLst/>
                <a:rect l="l" t="t" r="r" b="b"/>
                <a:pathLst>
                  <a:path w="9725" h="22450" extrusionOk="0">
                    <a:moveTo>
                      <a:pt x="3052" y="0"/>
                    </a:moveTo>
                    <a:lnTo>
                      <a:pt x="2439" y="1453"/>
                    </a:lnTo>
                    <a:cubicBezTo>
                      <a:pt x="1972" y="1910"/>
                      <a:pt x="1500" y="2364"/>
                      <a:pt x="1032" y="2821"/>
                    </a:cubicBezTo>
                    <a:cubicBezTo>
                      <a:pt x="634" y="3207"/>
                      <a:pt x="221" y="3626"/>
                      <a:pt x="100" y="4166"/>
                    </a:cubicBezTo>
                    <a:cubicBezTo>
                      <a:pt x="0" y="4613"/>
                      <a:pt x="124" y="5081"/>
                      <a:pt x="321" y="5498"/>
                    </a:cubicBezTo>
                    <a:cubicBezTo>
                      <a:pt x="843" y="6605"/>
                      <a:pt x="1872" y="7451"/>
                      <a:pt x="2199" y="8630"/>
                    </a:cubicBezTo>
                    <a:cubicBezTo>
                      <a:pt x="2405" y="9370"/>
                      <a:pt x="2305" y="10158"/>
                      <a:pt x="2343" y="10925"/>
                    </a:cubicBezTo>
                    <a:cubicBezTo>
                      <a:pt x="2453" y="12978"/>
                      <a:pt x="3547" y="14833"/>
                      <a:pt x="4613" y="16593"/>
                    </a:cubicBezTo>
                    <a:cubicBezTo>
                      <a:pt x="5790" y="18544"/>
                      <a:pt x="6969" y="20491"/>
                      <a:pt x="8149" y="22441"/>
                    </a:cubicBezTo>
                    <a:cubicBezTo>
                      <a:pt x="8182" y="22447"/>
                      <a:pt x="8223" y="22449"/>
                      <a:pt x="8271" y="22449"/>
                    </a:cubicBezTo>
                    <a:cubicBezTo>
                      <a:pt x="8711" y="22449"/>
                      <a:pt x="9724" y="22248"/>
                      <a:pt x="9724" y="22248"/>
                    </a:cubicBezTo>
                    <a:cubicBezTo>
                      <a:pt x="9724" y="22248"/>
                      <a:pt x="5776" y="12318"/>
                      <a:pt x="5081" y="7131"/>
                    </a:cubicBezTo>
                    <a:cubicBezTo>
                      <a:pt x="4747" y="4655"/>
                      <a:pt x="4517" y="2023"/>
                      <a:pt x="3052" y="0"/>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flipH="1">
                <a:off x="5445491" y="3283795"/>
                <a:ext cx="215702" cy="258840"/>
              </a:xfrm>
              <a:custGeom>
                <a:avLst/>
                <a:gdLst/>
                <a:ahLst/>
                <a:cxnLst/>
                <a:rect l="l" t="t" r="r" b="b"/>
                <a:pathLst>
                  <a:path w="4269" h="5123" extrusionOk="0">
                    <a:moveTo>
                      <a:pt x="2267" y="1"/>
                    </a:moveTo>
                    <a:lnTo>
                      <a:pt x="0" y="5112"/>
                    </a:lnTo>
                    <a:cubicBezTo>
                      <a:pt x="118" y="5119"/>
                      <a:pt x="237" y="5122"/>
                      <a:pt x="355" y="5122"/>
                    </a:cubicBezTo>
                    <a:cubicBezTo>
                      <a:pt x="1752" y="5122"/>
                      <a:pt x="3149" y="4659"/>
                      <a:pt x="4269" y="3819"/>
                    </a:cubicBezTo>
                    <a:cubicBezTo>
                      <a:pt x="3804" y="2815"/>
                      <a:pt x="3340" y="1814"/>
                      <a:pt x="2879" y="809"/>
                    </a:cubicBezTo>
                    <a:cubicBezTo>
                      <a:pt x="2734" y="496"/>
                      <a:pt x="2569" y="163"/>
                      <a:pt x="2267" y="1"/>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flipH="1">
                <a:off x="5142754" y="4337657"/>
                <a:ext cx="196097" cy="168349"/>
              </a:xfrm>
              <a:custGeom>
                <a:avLst/>
                <a:gdLst/>
                <a:ahLst/>
                <a:cxnLst/>
                <a:rect l="l" t="t" r="r" b="b"/>
                <a:pathLst>
                  <a:path w="3881" h="3332" extrusionOk="0">
                    <a:moveTo>
                      <a:pt x="1451" y="1"/>
                    </a:moveTo>
                    <a:cubicBezTo>
                      <a:pt x="1320" y="1"/>
                      <a:pt x="1190" y="28"/>
                      <a:pt x="1067" y="89"/>
                    </a:cubicBezTo>
                    <a:lnTo>
                      <a:pt x="461" y="189"/>
                    </a:lnTo>
                    <a:cubicBezTo>
                      <a:pt x="248" y="699"/>
                      <a:pt x="63" y="1221"/>
                      <a:pt x="21" y="1772"/>
                    </a:cubicBezTo>
                    <a:cubicBezTo>
                      <a:pt x="1" y="2023"/>
                      <a:pt x="15" y="2277"/>
                      <a:pt x="49" y="2525"/>
                    </a:cubicBezTo>
                    <a:cubicBezTo>
                      <a:pt x="706" y="3031"/>
                      <a:pt x="1445" y="3282"/>
                      <a:pt x="2302" y="3326"/>
                    </a:cubicBezTo>
                    <a:cubicBezTo>
                      <a:pt x="2367" y="3330"/>
                      <a:pt x="2432" y="3332"/>
                      <a:pt x="2496" y="3332"/>
                    </a:cubicBezTo>
                    <a:cubicBezTo>
                      <a:pt x="2881" y="3332"/>
                      <a:pt x="3246" y="3267"/>
                      <a:pt x="3612" y="3196"/>
                    </a:cubicBezTo>
                    <a:cubicBezTo>
                      <a:pt x="3169" y="2594"/>
                      <a:pt x="2725" y="1991"/>
                      <a:pt x="2282" y="1390"/>
                    </a:cubicBezTo>
                    <a:lnTo>
                      <a:pt x="2282" y="1390"/>
                    </a:lnTo>
                    <a:cubicBezTo>
                      <a:pt x="2560" y="1510"/>
                      <a:pt x="2845" y="1631"/>
                      <a:pt x="3152" y="1631"/>
                    </a:cubicBezTo>
                    <a:cubicBezTo>
                      <a:pt x="3454" y="1631"/>
                      <a:pt x="3777" y="1475"/>
                      <a:pt x="3881" y="1186"/>
                    </a:cubicBezTo>
                    <a:cubicBezTo>
                      <a:pt x="3355" y="1173"/>
                      <a:pt x="2931" y="778"/>
                      <a:pt x="2515" y="454"/>
                    </a:cubicBezTo>
                    <a:cubicBezTo>
                      <a:pt x="2210" y="215"/>
                      <a:pt x="1823" y="1"/>
                      <a:pt x="1451" y="1"/>
                    </a:cubicBez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flipH="1">
                <a:off x="5095103" y="4368375"/>
                <a:ext cx="293969" cy="194269"/>
              </a:xfrm>
              <a:custGeom>
                <a:avLst/>
                <a:gdLst/>
                <a:ahLst/>
                <a:cxnLst/>
                <a:rect l="l" t="t" r="r" b="b"/>
                <a:pathLst>
                  <a:path w="5818" h="3845" extrusionOk="0">
                    <a:moveTo>
                      <a:pt x="1023" y="1"/>
                    </a:moveTo>
                    <a:cubicBezTo>
                      <a:pt x="958" y="1"/>
                      <a:pt x="894" y="12"/>
                      <a:pt x="833" y="39"/>
                    </a:cubicBezTo>
                    <a:cubicBezTo>
                      <a:pt x="730" y="83"/>
                      <a:pt x="650" y="170"/>
                      <a:pt x="579" y="259"/>
                    </a:cubicBezTo>
                    <a:cubicBezTo>
                      <a:pt x="317" y="596"/>
                      <a:pt x="180" y="1012"/>
                      <a:pt x="45" y="1418"/>
                    </a:cubicBezTo>
                    <a:cubicBezTo>
                      <a:pt x="25" y="1483"/>
                      <a:pt x="1" y="1556"/>
                      <a:pt x="21" y="1621"/>
                    </a:cubicBezTo>
                    <a:cubicBezTo>
                      <a:pt x="45" y="1686"/>
                      <a:pt x="104" y="1734"/>
                      <a:pt x="159" y="1775"/>
                    </a:cubicBezTo>
                    <a:cubicBezTo>
                      <a:pt x="1631" y="2849"/>
                      <a:pt x="3433" y="3348"/>
                      <a:pt x="5195" y="3823"/>
                    </a:cubicBezTo>
                    <a:cubicBezTo>
                      <a:pt x="5232" y="3833"/>
                      <a:pt x="5271" y="3844"/>
                      <a:pt x="5310" y="3844"/>
                    </a:cubicBezTo>
                    <a:cubicBezTo>
                      <a:pt x="5331" y="3844"/>
                      <a:pt x="5352" y="3841"/>
                      <a:pt x="5373" y="3833"/>
                    </a:cubicBezTo>
                    <a:cubicBezTo>
                      <a:pt x="5432" y="3812"/>
                      <a:pt x="5470" y="3757"/>
                      <a:pt x="5500" y="3702"/>
                    </a:cubicBezTo>
                    <a:cubicBezTo>
                      <a:pt x="5662" y="3447"/>
                      <a:pt x="5759" y="3162"/>
                      <a:pt x="5797" y="2866"/>
                    </a:cubicBezTo>
                    <a:cubicBezTo>
                      <a:pt x="5817" y="2708"/>
                      <a:pt x="5459" y="2450"/>
                      <a:pt x="5239" y="2309"/>
                    </a:cubicBezTo>
                    <a:cubicBezTo>
                      <a:pt x="4008" y="1532"/>
                      <a:pt x="2814" y="692"/>
                      <a:pt x="1476" y="121"/>
                    </a:cubicBezTo>
                    <a:cubicBezTo>
                      <a:pt x="1334" y="61"/>
                      <a:pt x="1175" y="1"/>
                      <a:pt x="1023" y="1"/>
                    </a:cubicBezTo>
                    <a:close/>
                  </a:path>
                </a:pathLst>
              </a:custGeom>
              <a:solidFill>
                <a:srgbClr val="843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flipH="1">
                <a:off x="5163420" y="4434611"/>
                <a:ext cx="168105" cy="122372"/>
              </a:xfrm>
              <a:custGeom>
                <a:avLst/>
                <a:gdLst/>
                <a:ahLst/>
                <a:cxnLst/>
                <a:rect l="l" t="t" r="r" b="b"/>
                <a:pathLst>
                  <a:path w="3327" h="2422" extrusionOk="0">
                    <a:moveTo>
                      <a:pt x="1235" y="1"/>
                    </a:moveTo>
                    <a:cubicBezTo>
                      <a:pt x="1159" y="1"/>
                      <a:pt x="1097" y="48"/>
                      <a:pt x="1039" y="93"/>
                    </a:cubicBezTo>
                    <a:cubicBezTo>
                      <a:pt x="661" y="403"/>
                      <a:pt x="310" y="747"/>
                      <a:pt x="0" y="1122"/>
                    </a:cubicBezTo>
                    <a:lnTo>
                      <a:pt x="3" y="1142"/>
                    </a:lnTo>
                    <a:cubicBezTo>
                      <a:pt x="592" y="1734"/>
                      <a:pt x="1262" y="2367"/>
                      <a:pt x="2095" y="2418"/>
                    </a:cubicBezTo>
                    <a:cubicBezTo>
                      <a:pt x="2134" y="2421"/>
                      <a:pt x="2172" y="2422"/>
                      <a:pt x="2211" y="2422"/>
                    </a:cubicBezTo>
                    <a:cubicBezTo>
                      <a:pt x="2460" y="2422"/>
                      <a:pt x="2707" y="2377"/>
                      <a:pt x="2955" y="2329"/>
                    </a:cubicBezTo>
                    <a:cubicBezTo>
                      <a:pt x="3116" y="2298"/>
                      <a:pt x="3326" y="2182"/>
                      <a:pt x="3261" y="2030"/>
                    </a:cubicBezTo>
                    <a:cubicBezTo>
                      <a:pt x="3225" y="1947"/>
                      <a:pt x="3126" y="1926"/>
                      <a:pt x="3030" y="1926"/>
                    </a:cubicBezTo>
                    <a:cubicBezTo>
                      <a:pt x="3005" y="1926"/>
                      <a:pt x="2981" y="1928"/>
                      <a:pt x="2958" y="1930"/>
                    </a:cubicBezTo>
                    <a:cubicBezTo>
                      <a:pt x="2724" y="1947"/>
                      <a:pt x="2487" y="1968"/>
                      <a:pt x="2253" y="1985"/>
                    </a:cubicBezTo>
                    <a:cubicBezTo>
                      <a:pt x="2380" y="1813"/>
                      <a:pt x="2508" y="1638"/>
                      <a:pt x="2635" y="1466"/>
                    </a:cubicBezTo>
                    <a:cubicBezTo>
                      <a:pt x="2669" y="1418"/>
                      <a:pt x="2707" y="1366"/>
                      <a:pt x="2704" y="1307"/>
                    </a:cubicBezTo>
                    <a:cubicBezTo>
                      <a:pt x="2700" y="1220"/>
                      <a:pt x="2608" y="1156"/>
                      <a:pt x="2521" y="1156"/>
                    </a:cubicBezTo>
                    <a:cubicBezTo>
                      <a:pt x="2519" y="1156"/>
                      <a:pt x="2517" y="1156"/>
                      <a:pt x="2515" y="1156"/>
                    </a:cubicBezTo>
                    <a:cubicBezTo>
                      <a:pt x="2426" y="1156"/>
                      <a:pt x="2343" y="1204"/>
                      <a:pt x="2267" y="1253"/>
                    </a:cubicBezTo>
                    <a:cubicBezTo>
                      <a:pt x="2016" y="1411"/>
                      <a:pt x="1775" y="1590"/>
                      <a:pt x="1555" y="1789"/>
                    </a:cubicBezTo>
                    <a:cubicBezTo>
                      <a:pt x="1727" y="1442"/>
                      <a:pt x="1899" y="1094"/>
                      <a:pt x="2071" y="747"/>
                    </a:cubicBezTo>
                    <a:cubicBezTo>
                      <a:pt x="2088" y="712"/>
                      <a:pt x="2105" y="675"/>
                      <a:pt x="2099" y="640"/>
                    </a:cubicBezTo>
                    <a:cubicBezTo>
                      <a:pt x="2088" y="581"/>
                      <a:pt x="2032" y="558"/>
                      <a:pt x="1968" y="558"/>
                    </a:cubicBezTo>
                    <a:cubicBezTo>
                      <a:pt x="1924" y="558"/>
                      <a:pt x="1878" y="568"/>
                      <a:pt x="1840" y="585"/>
                    </a:cubicBezTo>
                    <a:cubicBezTo>
                      <a:pt x="1484" y="733"/>
                      <a:pt x="1172" y="988"/>
                      <a:pt x="951" y="1306"/>
                    </a:cubicBezTo>
                    <a:lnTo>
                      <a:pt x="951" y="1306"/>
                    </a:lnTo>
                    <a:cubicBezTo>
                      <a:pt x="1091" y="1050"/>
                      <a:pt x="1224" y="789"/>
                      <a:pt x="1348" y="523"/>
                    </a:cubicBezTo>
                    <a:cubicBezTo>
                      <a:pt x="1394" y="427"/>
                      <a:pt x="1438" y="324"/>
                      <a:pt x="1431" y="217"/>
                    </a:cubicBezTo>
                    <a:cubicBezTo>
                      <a:pt x="1424" y="110"/>
                      <a:pt x="1342" y="1"/>
                      <a:pt x="1235" y="1"/>
                    </a:cubicBez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flipH="1">
                <a:off x="5233950" y="4151732"/>
                <a:ext cx="193520" cy="224887"/>
              </a:xfrm>
              <a:custGeom>
                <a:avLst/>
                <a:gdLst/>
                <a:ahLst/>
                <a:cxnLst/>
                <a:rect l="l" t="t" r="r" b="b"/>
                <a:pathLst>
                  <a:path w="3830" h="4451" extrusionOk="0">
                    <a:moveTo>
                      <a:pt x="3148" y="0"/>
                    </a:moveTo>
                    <a:lnTo>
                      <a:pt x="0" y="818"/>
                    </a:lnTo>
                    <a:lnTo>
                      <a:pt x="2061" y="4450"/>
                    </a:lnTo>
                    <a:lnTo>
                      <a:pt x="3829" y="3996"/>
                    </a:lnTo>
                    <a:cubicBezTo>
                      <a:pt x="3825" y="3883"/>
                      <a:pt x="3148" y="0"/>
                      <a:pt x="3148" y="0"/>
                    </a:cubicBez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flipH="1">
                <a:off x="5921563" y="3723346"/>
                <a:ext cx="1084926" cy="1016361"/>
              </a:xfrm>
              <a:custGeom>
                <a:avLst/>
                <a:gdLst/>
                <a:ahLst/>
                <a:cxnLst/>
                <a:rect l="l" t="t" r="r" b="b"/>
                <a:pathLst>
                  <a:path w="21472" h="20116" extrusionOk="0">
                    <a:moveTo>
                      <a:pt x="12115" y="0"/>
                    </a:moveTo>
                    <a:cubicBezTo>
                      <a:pt x="11266" y="2734"/>
                      <a:pt x="11355" y="5734"/>
                      <a:pt x="12363" y="8413"/>
                    </a:cubicBezTo>
                    <a:cubicBezTo>
                      <a:pt x="12800" y="9576"/>
                      <a:pt x="13408" y="10694"/>
                      <a:pt x="13639" y="11912"/>
                    </a:cubicBezTo>
                    <a:cubicBezTo>
                      <a:pt x="13870" y="13129"/>
                      <a:pt x="13643" y="14536"/>
                      <a:pt x="12665" y="15327"/>
                    </a:cubicBezTo>
                    <a:cubicBezTo>
                      <a:pt x="12035" y="15837"/>
                      <a:pt x="11221" y="16009"/>
                      <a:pt x="10387" y="16009"/>
                    </a:cubicBezTo>
                    <a:cubicBezTo>
                      <a:pt x="9934" y="16009"/>
                      <a:pt x="9475" y="15958"/>
                      <a:pt x="9037" y="15884"/>
                    </a:cubicBezTo>
                    <a:cubicBezTo>
                      <a:pt x="8407" y="15781"/>
                      <a:pt x="7778" y="15640"/>
                      <a:pt x="7145" y="15558"/>
                    </a:cubicBezTo>
                    <a:cubicBezTo>
                      <a:pt x="6834" y="15515"/>
                      <a:pt x="6523" y="15488"/>
                      <a:pt x="6212" y="15488"/>
                    </a:cubicBezTo>
                    <a:cubicBezTo>
                      <a:pt x="5902" y="15488"/>
                      <a:pt x="5592" y="15515"/>
                      <a:pt x="5284" y="15578"/>
                    </a:cubicBezTo>
                    <a:cubicBezTo>
                      <a:pt x="3609" y="15929"/>
                      <a:pt x="2398" y="17312"/>
                      <a:pt x="919" y="18158"/>
                    </a:cubicBezTo>
                    <a:cubicBezTo>
                      <a:pt x="623" y="18327"/>
                      <a:pt x="320" y="18471"/>
                      <a:pt x="1" y="18584"/>
                    </a:cubicBezTo>
                    <a:cubicBezTo>
                      <a:pt x="155" y="18952"/>
                      <a:pt x="314" y="19321"/>
                      <a:pt x="468" y="19692"/>
                    </a:cubicBezTo>
                    <a:cubicBezTo>
                      <a:pt x="627" y="19702"/>
                      <a:pt x="785" y="19719"/>
                      <a:pt x="943" y="19730"/>
                    </a:cubicBezTo>
                    <a:cubicBezTo>
                      <a:pt x="3027" y="19916"/>
                      <a:pt x="5122" y="20029"/>
                      <a:pt x="7213" y="20084"/>
                    </a:cubicBezTo>
                    <a:cubicBezTo>
                      <a:pt x="8052" y="20105"/>
                      <a:pt x="8892" y="20115"/>
                      <a:pt x="9730" y="20115"/>
                    </a:cubicBezTo>
                    <a:cubicBezTo>
                      <a:pt x="10701" y="20115"/>
                      <a:pt x="11671" y="20101"/>
                      <a:pt x="12641" y="20073"/>
                    </a:cubicBezTo>
                    <a:cubicBezTo>
                      <a:pt x="13725" y="20040"/>
                      <a:pt x="14853" y="19981"/>
                      <a:pt x="15806" y="19472"/>
                    </a:cubicBezTo>
                    <a:cubicBezTo>
                      <a:pt x="17220" y="18711"/>
                      <a:pt x="17925" y="17136"/>
                      <a:pt x="18489" y="15661"/>
                    </a:cubicBezTo>
                    <a:cubicBezTo>
                      <a:pt x="19634" y="12678"/>
                      <a:pt x="20631" y="9638"/>
                      <a:pt x="21471" y="6563"/>
                    </a:cubicBezTo>
                    <a:lnTo>
                      <a:pt x="12115"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flipH="1">
                <a:off x="5847439" y="3370897"/>
                <a:ext cx="480213" cy="295167"/>
              </a:xfrm>
              <a:custGeom>
                <a:avLst/>
                <a:gdLst/>
                <a:ahLst/>
                <a:cxnLst/>
                <a:rect l="l" t="t" r="r" b="b"/>
                <a:pathLst>
                  <a:path w="9504" h="5842" extrusionOk="0">
                    <a:moveTo>
                      <a:pt x="1806" y="0"/>
                    </a:moveTo>
                    <a:cubicBezTo>
                      <a:pt x="1177" y="867"/>
                      <a:pt x="540" y="1744"/>
                      <a:pt x="0" y="2669"/>
                    </a:cubicBezTo>
                    <a:cubicBezTo>
                      <a:pt x="740" y="3206"/>
                      <a:pt x="1964" y="4025"/>
                      <a:pt x="3058" y="4403"/>
                    </a:cubicBezTo>
                    <a:cubicBezTo>
                      <a:pt x="3542" y="4571"/>
                      <a:pt x="4062" y="4620"/>
                      <a:pt x="4583" y="4620"/>
                    </a:cubicBezTo>
                    <a:cubicBezTo>
                      <a:pt x="5323" y="4620"/>
                      <a:pt x="6066" y="4520"/>
                      <a:pt x="6713" y="4520"/>
                    </a:cubicBezTo>
                    <a:cubicBezTo>
                      <a:pt x="7214" y="4520"/>
                      <a:pt x="7657" y="4580"/>
                      <a:pt x="7997" y="4792"/>
                    </a:cubicBezTo>
                    <a:cubicBezTo>
                      <a:pt x="8627" y="5184"/>
                      <a:pt x="9105" y="5576"/>
                      <a:pt x="9394" y="5841"/>
                    </a:cubicBezTo>
                    <a:cubicBezTo>
                      <a:pt x="9504" y="4541"/>
                      <a:pt x="9084" y="3598"/>
                      <a:pt x="9084" y="3598"/>
                    </a:cubicBezTo>
                    <a:lnTo>
                      <a:pt x="1806" y="0"/>
                    </a:ln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flipH="1">
                <a:off x="5007697" y="3108480"/>
                <a:ext cx="285784" cy="180981"/>
              </a:xfrm>
              <a:custGeom>
                <a:avLst/>
                <a:gdLst/>
                <a:ahLst/>
                <a:cxnLst/>
                <a:rect l="l" t="t" r="r" b="b"/>
                <a:pathLst>
                  <a:path w="5656" h="3582" extrusionOk="0">
                    <a:moveTo>
                      <a:pt x="5535" y="0"/>
                    </a:moveTo>
                    <a:lnTo>
                      <a:pt x="754" y="1634"/>
                    </a:lnTo>
                    <a:cubicBezTo>
                      <a:pt x="282" y="1937"/>
                      <a:pt x="63" y="2446"/>
                      <a:pt x="1" y="2989"/>
                    </a:cubicBezTo>
                    <a:cubicBezTo>
                      <a:pt x="468" y="3182"/>
                      <a:pt x="950" y="3296"/>
                      <a:pt x="1445" y="3406"/>
                    </a:cubicBezTo>
                    <a:cubicBezTo>
                      <a:pt x="1497" y="3420"/>
                      <a:pt x="1531" y="3444"/>
                      <a:pt x="1559" y="3471"/>
                    </a:cubicBezTo>
                    <a:cubicBezTo>
                      <a:pt x="1947" y="3543"/>
                      <a:pt x="2341" y="3581"/>
                      <a:pt x="2733" y="3581"/>
                    </a:cubicBezTo>
                    <a:cubicBezTo>
                      <a:pt x="3027" y="3581"/>
                      <a:pt x="3320" y="3560"/>
                      <a:pt x="3608" y="3515"/>
                    </a:cubicBezTo>
                    <a:cubicBezTo>
                      <a:pt x="4200" y="3313"/>
                      <a:pt x="4716" y="2910"/>
                      <a:pt x="5050" y="2405"/>
                    </a:cubicBezTo>
                    <a:cubicBezTo>
                      <a:pt x="5518" y="1699"/>
                      <a:pt x="5656" y="826"/>
                      <a:pt x="5535" y="0"/>
                    </a:cubicBezTo>
                    <a:close/>
                  </a:path>
                </a:pathLst>
              </a:custGeom>
              <a:solidFill>
                <a:srgbClr val="2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flipH="1">
                <a:off x="5052213" y="3129649"/>
                <a:ext cx="233791" cy="222563"/>
              </a:xfrm>
              <a:custGeom>
                <a:avLst/>
                <a:gdLst/>
                <a:ahLst/>
                <a:cxnLst/>
                <a:rect l="l" t="t" r="r" b="b"/>
                <a:pathLst>
                  <a:path w="4627" h="4405" extrusionOk="0">
                    <a:moveTo>
                      <a:pt x="28" y="3783"/>
                    </a:moveTo>
                    <a:cubicBezTo>
                      <a:pt x="18" y="3789"/>
                      <a:pt x="9" y="3797"/>
                      <a:pt x="1" y="3805"/>
                    </a:cubicBezTo>
                    <a:lnTo>
                      <a:pt x="28" y="3783"/>
                    </a:lnTo>
                    <a:close/>
                    <a:moveTo>
                      <a:pt x="4627" y="1"/>
                    </a:moveTo>
                    <a:lnTo>
                      <a:pt x="28" y="3783"/>
                    </a:lnTo>
                    <a:lnTo>
                      <a:pt x="28" y="3783"/>
                    </a:lnTo>
                    <a:cubicBezTo>
                      <a:pt x="68" y="3755"/>
                      <a:pt x="117" y="3743"/>
                      <a:pt x="167" y="3743"/>
                    </a:cubicBezTo>
                    <a:cubicBezTo>
                      <a:pt x="263" y="3743"/>
                      <a:pt x="366" y="3787"/>
                      <a:pt x="437" y="3853"/>
                    </a:cubicBezTo>
                    <a:cubicBezTo>
                      <a:pt x="555" y="3963"/>
                      <a:pt x="620" y="4112"/>
                      <a:pt x="723" y="4236"/>
                    </a:cubicBezTo>
                    <a:cubicBezTo>
                      <a:pt x="803" y="4328"/>
                      <a:pt x="925" y="4405"/>
                      <a:pt x="1045" y="4405"/>
                    </a:cubicBezTo>
                    <a:cubicBezTo>
                      <a:pt x="1080" y="4405"/>
                      <a:pt x="1115" y="4398"/>
                      <a:pt x="1149" y="4383"/>
                    </a:cubicBezTo>
                    <a:cubicBezTo>
                      <a:pt x="1180" y="4236"/>
                      <a:pt x="1153" y="4080"/>
                      <a:pt x="1170" y="3929"/>
                    </a:cubicBezTo>
                    <a:cubicBezTo>
                      <a:pt x="1218" y="3493"/>
                      <a:pt x="1624" y="3166"/>
                      <a:pt x="2044" y="2983"/>
                    </a:cubicBezTo>
                    <a:cubicBezTo>
                      <a:pt x="2463" y="2804"/>
                      <a:pt x="2928" y="2718"/>
                      <a:pt x="3323" y="2495"/>
                    </a:cubicBezTo>
                    <a:cubicBezTo>
                      <a:pt x="3760" y="2247"/>
                      <a:pt x="4090" y="1851"/>
                      <a:pt x="4297" y="1408"/>
                    </a:cubicBezTo>
                    <a:cubicBezTo>
                      <a:pt x="4503" y="967"/>
                      <a:pt x="4592" y="483"/>
                      <a:pt x="4627"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3"/>
              <p:cNvSpPr/>
              <p:nvPr/>
            </p:nvSpPr>
            <p:spPr>
              <a:xfrm flipH="1">
                <a:off x="5005593" y="2786749"/>
                <a:ext cx="739369" cy="540921"/>
              </a:xfrm>
              <a:custGeom>
                <a:avLst/>
                <a:gdLst/>
                <a:ahLst/>
                <a:cxnLst/>
                <a:rect l="l" t="t" r="r" b="b"/>
                <a:pathLst>
                  <a:path w="14633" h="10706" extrusionOk="0">
                    <a:moveTo>
                      <a:pt x="10396" y="0"/>
                    </a:moveTo>
                    <a:cubicBezTo>
                      <a:pt x="9343" y="0"/>
                      <a:pt x="8273" y="147"/>
                      <a:pt x="7330" y="593"/>
                    </a:cubicBezTo>
                    <a:cubicBezTo>
                      <a:pt x="6326" y="1061"/>
                      <a:pt x="5476" y="1890"/>
                      <a:pt x="5191" y="2918"/>
                    </a:cubicBezTo>
                    <a:lnTo>
                      <a:pt x="3584" y="3830"/>
                    </a:lnTo>
                    <a:cubicBezTo>
                      <a:pt x="3302" y="3968"/>
                      <a:pt x="2985" y="4037"/>
                      <a:pt x="2668" y="4037"/>
                    </a:cubicBezTo>
                    <a:cubicBezTo>
                      <a:pt x="2544" y="4037"/>
                      <a:pt x="2420" y="4027"/>
                      <a:pt x="2298" y="4006"/>
                    </a:cubicBezTo>
                    <a:lnTo>
                      <a:pt x="682" y="3878"/>
                    </a:lnTo>
                    <a:lnTo>
                      <a:pt x="1" y="6705"/>
                    </a:lnTo>
                    <a:cubicBezTo>
                      <a:pt x="1" y="6705"/>
                      <a:pt x="3055" y="10382"/>
                      <a:pt x="3716" y="10382"/>
                    </a:cubicBezTo>
                    <a:cubicBezTo>
                      <a:pt x="3754" y="10382"/>
                      <a:pt x="3783" y="10370"/>
                      <a:pt x="3805" y="10345"/>
                    </a:cubicBezTo>
                    <a:cubicBezTo>
                      <a:pt x="4193" y="9880"/>
                      <a:pt x="4778" y="9334"/>
                      <a:pt x="4805" y="9299"/>
                    </a:cubicBezTo>
                    <a:lnTo>
                      <a:pt x="4884" y="9220"/>
                    </a:lnTo>
                    <a:cubicBezTo>
                      <a:pt x="5178" y="8924"/>
                      <a:pt x="5428" y="8826"/>
                      <a:pt x="5615" y="8826"/>
                    </a:cubicBezTo>
                    <a:cubicBezTo>
                      <a:pt x="5757" y="8826"/>
                      <a:pt x="5863" y="8882"/>
                      <a:pt x="5927" y="8951"/>
                    </a:cubicBezTo>
                    <a:cubicBezTo>
                      <a:pt x="5965" y="8993"/>
                      <a:pt x="5986" y="9041"/>
                      <a:pt x="5989" y="9086"/>
                    </a:cubicBezTo>
                    <a:cubicBezTo>
                      <a:pt x="6010" y="9196"/>
                      <a:pt x="6033" y="9299"/>
                      <a:pt x="6061" y="9399"/>
                    </a:cubicBezTo>
                    <a:cubicBezTo>
                      <a:pt x="6061" y="9409"/>
                      <a:pt x="6064" y="9419"/>
                      <a:pt x="6068" y="9429"/>
                    </a:cubicBezTo>
                    <a:cubicBezTo>
                      <a:pt x="6378" y="10488"/>
                      <a:pt x="7099" y="10706"/>
                      <a:pt x="7825" y="10706"/>
                    </a:cubicBezTo>
                    <a:cubicBezTo>
                      <a:pt x="8129" y="10706"/>
                      <a:pt x="8434" y="10668"/>
                      <a:pt x="8710" y="10637"/>
                    </a:cubicBezTo>
                    <a:cubicBezTo>
                      <a:pt x="10113" y="10482"/>
                      <a:pt x="11327" y="9664"/>
                      <a:pt x="12428" y="8821"/>
                    </a:cubicBezTo>
                    <a:cubicBezTo>
                      <a:pt x="12889" y="8463"/>
                      <a:pt x="13349" y="8095"/>
                      <a:pt x="13679" y="7627"/>
                    </a:cubicBezTo>
                    <a:cubicBezTo>
                      <a:pt x="14633" y="6289"/>
                      <a:pt x="14337" y="4497"/>
                      <a:pt x="13876" y="2939"/>
                    </a:cubicBezTo>
                    <a:cubicBezTo>
                      <a:pt x="13552" y="1859"/>
                      <a:pt x="13064" y="676"/>
                      <a:pt x="11987" y="229"/>
                    </a:cubicBezTo>
                    <a:cubicBezTo>
                      <a:pt x="11547" y="43"/>
                      <a:pt x="11058" y="8"/>
                      <a:pt x="10577" y="2"/>
                    </a:cubicBezTo>
                    <a:cubicBezTo>
                      <a:pt x="10517" y="1"/>
                      <a:pt x="10456" y="0"/>
                      <a:pt x="10396"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3"/>
              <p:cNvSpPr/>
              <p:nvPr/>
            </p:nvSpPr>
            <p:spPr>
              <a:xfrm flipH="1">
                <a:off x="5230440" y="3614721"/>
                <a:ext cx="1198361" cy="1161469"/>
              </a:xfrm>
              <a:custGeom>
                <a:avLst/>
                <a:gdLst/>
                <a:ahLst/>
                <a:cxnLst/>
                <a:rect l="l" t="t" r="r" b="b"/>
                <a:pathLst>
                  <a:path w="23717" h="22988" extrusionOk="0">
                    <a:moveTo>
                      <a:pt x="1008" y="0"/>
                    </a:moveTo>
                    <a:cubicBezTo>
                      <a:pt x="1008" y="0"/>
                      <a:pt x="351" y="1245"/>
                      <a:pt x="175" y="3354"/>
                    </a:cubicBezTo>
                    <a:cubicBezTo>
                      <a:pt x="0" y="5462"/>
                      <a:pt x="1958" y="7334"/>
                      <a:pt x="6033" y="8042"/>
                    </a:cubicBezTo>
                    <a:cubicBezTo>
                      <a:pt x="10116" y="8751"/>
                      <a:pt x="13948" y="10285"/>
                      <a:pt x="14746" y="10415"/>
                    </a:cubicBezTo>
                    <a:cubicBezTo>
                      <a:pt x="16098" y="10636"/>
                      <a:pt x="17594" y="10849"/>
                      <a:pt x="18489" y="11877"/>
                    </a:cubicBezTo>
                    <a:cubicBezTo>
                      <a:pt x="17092" y="12730"/>
                      <a:pt x="15641" y="13635"/>
                      <a:pt x="14795" y="15028"/>
                    </a:cubicBezTo>
                    <a:cubicBezTo>
                      <a:pt x="14203" y="15998"/>
                      <a:pt x="13952" y="17130"/>
                      <a:pt x="13711" y="18240"/>
                    </a:cubicBezTo>
                    <a:cubicBezTo>
                      <a:pt x="13384" y="19730"/>
                      <a:pt x="13064" y="21220"/>
                      <a:pt x="12741" y="22709"/>
                    </a:cubicBezTo>
                    <a:cubicBezTo>
                      <a:pt x="12727" y="22781"/>
                      <a:pt x="12710" y="22850"/>
                      <a:pt x="12696" y="22922"/>
                    </a:cubicBezTo>
                    <a:cubicBezTo>
                      <a:pt x="12689" y="22942"/>
                      <a:pt x="12685" y="22966"/>
                      <a:pt x="12682" y="22987"/>
                    </a:cubicBezTo>
                    <a:cubicBezTo>
                      <a:pt x="12982" y="22915"/>
                      <a:pt x="13318" y="22915"/>
                      <a:pt x="13611" y="22901"/>
                    </a:cubicBezTo>
                    <a:cubicBezTo>
                      <a:pt x="13804" y="22895"/>
                      <a:pt x="14006" y="22877"/>
                      <a:pt x="14206" y="22867"/>
                    </a:cubicBezTo>
                    <a:cubicBezTo>
                      <a:pt x="17694" y="20645"/>
                      <a:pt x="19971" y="16978"/>
                      <a:pt x="22107" y="13452"/>
                    </a:cubicBezTo>
                    <a:cubicBezTo>
                      <a:pt x="22898" y="12146"/>
                      <a:pt x="23717" y="10721"/>
                      <a:pt x="23572" y="9212"/>
                    </a:cubicBezTo>
                    <a:cubicBezTo>
                      <a:pt x="23359" y="6945"/>
                      <a:pt x="21126" y="5445"/>
                      <a:pt x="19039" y="4471"/>
                    </a:cubicBezTo>
                    <a:cubicBezTo>
                      <a:pt x="14137" y="2181"/>
                      <a:pt x="8737" y="929"/>
                      <a:pt x="3309" y="822"/>
                    </a:cubicBezTo>
                    <a:lnTo>
                      <a:pt x="1008"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flipH="1">
                <a:off x="5230440" y="3614721"/>
                <a:ext cx="1198361" cy="829368"/>
              </a:xfrm>
              <a:custGeom>
                <a:avLst/>
                <a:gdLst/>
                <a:ahLst/>
                <a:cxnLst/>
                <a:rect l="l" t="t" r="r" b="b"/>
                <a:pathLst>
                  <a:path w="23717" h="16415" extrusionOk="0">
                    <a:moveTo>
                      <a:pt x="1012" y="0"/>
                    </a:moveTo>
                    <a:cubicBezTo>
                      <a:pt x="1012" y="0"/>
                      <a:pt x="351" y="1245"/>
                      <a:pt x="175" y="3354"/>
                    </a:cubicBezTo>
                    <a:cubicBezTo>
                      <a:pt x="0" y="5462"/>
                      <a:pt x="1958" y="7334"/>
                      <a:pt x="6037" y="8042"/>
                    </a:cubicBezTo>
                    <a:cubicBezTo>
                      <a:pt x="10116" y="8751"/>
                      <a:pt x="13948" y="10285"/>
                      <a:pt x="14746" y="10415"/>
                    </a:cubicBezTo>
                    <a:cubicBezTo>
                      <a:pt x="16098" y="10636"/>
                      <a:pt x="17594" y="10849"/>
                      <a:pt x="18489" y="11874"/>
                    </a:cubicBezTo>
                    <a:cubicBezTo>
                      <a:pt x="17319" y="12593"/>
                      <a:pt x="16111" y="13353"/>
                      <a:pt x="15252" y="14395"/>
                    </a:cubicBezTo>
                    <a:cubicBezTo>
                      <a:pt x="16895" y="15145"/>
                      <a:pt x="18557" y="15833"/>
                      <a:pt x="20253" y="16414"/>
                    </a:cubicBezTo>
                    <a:cubicBezTo>
                      <a:pt x="20899" y="15441"/>
                      <a:pt x="21508" y="14440"/>
                      <a:pt x="22107" y="13452"/>
                    </a:cubicBezTo>
                    <a:cubicBezTo>
                      <a:pt x="22898" y="12146"/>
                      <a:pt x="23717" y="10721"/>
                      <a:pt x="23572" y="9212"/>
                    </a:cubicBezTo>
                    <a:cubicBezTo>
                      <a:pt x="23359" y="6945"/>
                      <a:pt x="21126" y="5441"/>
                      <a:pt x="19039" y="4471"/>
                    </a:cubicBezTo>
                    <a:cubicBezTo>
                      <a:pt x="17611" y="3804"/>
                      <a:pt x="16139" y="3227"/>
                      <a:pt x="14636" y="2738"/>
                    </a:cubicBezTo>
                    <a:cubicBezTo>
                      <a:pt x="12699" y="2101"/>
                      <a:pt x="10711" y="1623"/>
                      <a:pt x="8692" y="1304"/>
                    </a:cubicBezTo>
                    <a:cubicBezTo>
                      <a:pt x="6911" y="1018"/>
                      <a:pt x="5115" y="857"/>
                      <a:pt x="3309" y="822"/>
                    </a:cubicBezTo>
                    <a:lnTo>
                      <a:pt x="1012" y="0"/>
                    </a:ln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flipH="1">
                <a:off x="5264528" y="3680553"/>
                <a:ext cx="725120" cy="416680"/>
              </a:xfrm>
              <a:custGeom>
                <a:avLst/>
                <a:gdLst/>
                <a:ahLst/>
                <a:cxnLst/>
                <a:rect l="l" t="t" r="r" b="b"/>
                <a:pathLst>
                  <a:path w="14351" h="8247" extrusionOk="0">
                    <a:moveTo>
                      <a:pt x="0" y="1"/>
                    </a:moveTo>
                    <a:cubicBezTo>
                      <a:pt x="650" y="2213"/>
                      <a:pt x="2095" y="4180"/>
                      <a:pt x="4163" y="5170"/>
                    </a:cubicBezTo>
                    <a:cubicBezTo>
                      <a:pt x="4736" y="5446"/>
                      <a:pt x="5342" y="5642"/>
                      <a:pt x="5951" y="5842"/>
                    </a:cubicBezTo>
                    <a:cubicBezTo>
                      <a:pt x="8241" y="6577"/>
                      <a:pt x="10532" y="7317"/>
                      <a:pt x="12823" y="8060"/>
                    </a:cubicBezTo>
                    <a:cubicBezTo>
                      <a:pt x="13119" y="8155"/>
                      <a:pt x="13443" y="8247"/>
                      <a:pt x="13750" y="8247"/>
                    </a:cubicBezTo>
                    <a:cubicBezTo>
                      <a:pt x="13963" y="8247"/>
                      <a:pt x="14168" y="8202"/>
                      <a:pt x="14350" y="8084"/>
                    </a:cubicBezTo>
                    <a:lnTo>
                      <a:pt x="13910" y="7059"/>
                    </a:lnTo>
                    <a:cubicBezTo>
                      <a:pt x="12548" y="6680"/>
                      <a:pt x="11540" y="5570"/>
                      <a:pt x="10384" y="4754"/>
                    </a:cubicBezTo>
                    <a:cubicBezTo>
                      <a:pt x="8978" y="3767"/>
                      <a:pt x="7262" y="3148"/>
                      <a:pt x="6198" y="1796"/>
                    </a:cubicBezTo>
                    <a:cubicBezTo>
                      <a:pt x="6109" y="1679"/>
                      <a:pt x="6023" y="1559"/>
                      <a:pt x="5944" y="1435"/>
                    </a:cubicBezTo>
                    <a:cubicBezTo>
                      <a:pt x="4007" y="798"/>
                      <a:pt x="2019" y="320"/>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flipH="1">
                <a:off x="4998841" y="2742440"/>
                <a:ext cx="490470" cy="455230"/>
              </a:xfrm>
              <a:custGeom>
                <a:avLst/>
                <a:gdLst/>
                <a:ahLst/>
                <a:cxnLst/>
                <a:rect l="l" t="t" r="r" b="b"/>
                <a:pathLst>
                  <a:path w="9707" h="9010" extrusionOk="0">
                    <a:moveTo>
                      <a:pt x="4579" y="1"/>
                    </a:moveTo>
                    <a:cubicBezTo>
                      <a:pt x="4352" y="1"/>
                      <a:pt x="4125" y="9"/>
                      <a:pt x="3901" y="22"/>
                    </a:cubicBezTo>
                    <a:cubicBezTo>
                      <a:pt x="2866" y="81"/>
                      <a:pt x="1744" y="290"/>
                      <a:pt x="1059" y="1068"/>
                    </a:cubicBezTo>
                    <a:cubicBezTo>
                      <a:pt x="822" y="1336"/>
                      <a:pt x="653" y="1656"/>
                      <a:pt x="516" y="1983"/>
                    </a:cubicBezTo>
                    <a:cubicBezTo>
                      <a:pt x="251" y="2598"/>
                      <a:pt x="75" y="3252"/>
                      <a:pt x="0" y="3919"/>
                    </a:cubicBezTo>
                    <a:lnTo>
                      <a:pt x="451" y="3999"/>
                    </a:lnTo>
                    <a:cubicBezTo>
                      <a:pt x="605" y="4476"/>
                      <a:pt x="1097" y="4755"/>
                      <a:pt x="1569" y="4931"/>
                    </a:cubicBezTo>
                    <a:cubicBezTo>
                      <a:pt x="2036" y="5106"/>
                      <a:pt x="2549" y="5240"/>
                      <a:pt x="2899" y="5598"/>
                    </a:cubicBezTo>
                    <a:cubicBezTo>
                      <a:pt x="3209" y="5915"/>
                      <a:pt x="3344" y="6355"/>
                      <a:pt x="3539" y="6750"/>
                    </a:cubicBezTo>
                    <a:cubicBezTo>
                      <a:pt x="4007" y="7717"/>
                      <a:pt x="4881" y="8480"/>
                      <a:pt x="5903" y="8814"/>
                    </a:cubicBezTo>
                    <a:cubicBezTo>
                      <a:pt x="6303" y="8945"/>
                      <a:pt x="6725" y="9009"/>
                      <a:pt x="7147" y="9009"/>
                    </a:cubicBezTo>
                    <a:cubicBezTo>
                      <a:pt x="7799" y="9009"/>
                      <a:pt x="8452" y="8854"/>
                      <a:pt x="9029" y="8549"/>
                    </a:cubicBezTo>
                    <a:cubicBezTo>
                      <a:pt x="9163" y="8477"/>
                      <a:pt x="9294" y="8394"/>
                      <a:pt x="9373" y="8267"/>
                    </a:cubicBezTo>
                    <a:cubicBezTo>
                      <a:pt x="9449" y="8147"/>
                      <a:pt x="9466" y="7999"/>
                      <a:pt x="9480" y="7858"/>
                    </a:cubicBezTo>
                    <a:cubicBezTo>
                      <a:pt x="9594" y="6781"/>
                      <a:pt x="9707" y="5697"/>
                      <a:pt x="9638" y="4618"/>
                    </a:cubicBezTo>
                    <a:cubicBezTo>
                      <a:pt x="9552" y="3348"/>
                      <a:pt x="9173" y="2027"/>
                      <a:pt x="8241" y="1160"/>
                    </a:cubicBezTo>
                    <a:cubicBezTo>
                      <a:pt x="7281" y="264"/>
                      <a:pt x="5915" y="1"/>
                      <a:pt x="4579"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flipH="1">
                <a:off x="5232219" y="2753252"/>
                <a:ext cx="364859" cy="264802"/>
              </a:xfrm>
              <a:custGeom>
                <a:avLst/>
                <a:gdLst/>
                <a:ahLst/>
                <a:cxnLst/>
                <a:rect l="l" t="t" r="r" b="b"/>
                <a:pathLst>
                  <a:path w="7221" h="5241" extrusionOk="0">
                    <a:moveTo>
                      <a:pt x="4772" y="0"/>
                    </a:moveTo>
                    <a:cubicBezTo>
                      <a:pt x="3670" y="227"/>
                      <a:pt x="2935" y="1239"/>
                      <a:pt x="2332" y="2188"/>
                    </a:cubicBezTo>
                    <a:cubicBezTo>
                      <a:pt x="1734" y="3137"/>
                      <a:pt x="1070" y="4173"/>
                      <a:pt x="0" y="4517"/>
                    </a:cubicBezTo>
                    <a:cubicBezTo>
                      <a:pt x="665" y="5016"/>
                      <a:pt x="1502" y="5240"/>
                      <a:pt x="2338" y="5240"/>
                    </a:cubicBezTo>
                    <a:cubicBezTo>
                      <a:pt x="2597" y="5240"/>
                      <a:pt x="2856" y="5219"/>
                      <a:pt x="3110" y="5177"/>
                    </a:cubicBezTo>
                    <a:cubicBezTo>
                      <a:pt x="4186" y="5002"/>
                      <a:pt x="5180" y="4496"/>
                      <a:pt x="6082" y="3880"/>
                    </a:cubicBezTo>
                    <a:cubicBezTo>
                      <a:pt x="6529" y="3575"/>
                      <a:pt x="6966" y="3227"/>
                      <a:pt x="7220" y="2753"/>
                    </a:cubicBezTo>
                    <a:lnTo>
                      <a:pt x="4772" y="0"/>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flipH="1">
                <a:off x="5310954" y="2992277"/>
                <a:ext cx="109240" cy="94886"/>
              </a:xfrm>
              <a:custGeom>
                <a:avLst/>
                <a:gdLst/>
                <a:ahLst/>
                <a:cxnLst/>
                <a:rect l="l" t="t" r="r" b="b"/>
                <a:pathLst>
                  <a:path w="2162" h="1878" extrusionOk="0">
                    <a:moveTo>
                      <a:pt x="1253" y="1"/>
                    </a:moveTo>
                    <a:cubicBezTo>
                      <a:pt x="1173" y="1"/>
                      <a:pt x="1093" y="11"/>
                      <a:pt x="1015" y="30"/>
                    </a:cubicBezTo>
                    <a:cubicBezTo>
                      <a:pt x="761" y="92"/>
                      <a:pt x="537" y="254"/>
                      <a:pt x="362" y="449"/>
                    </a:cubicBezTo>
                    <a:cubicBezTo>
                      <a:pt x="263" y="560"/>
                      <a:pt x="173" y="684"/>
                      <a:pt x="118" y="821"/>
                    </a:cubicBezTo>
                    <a:cubicBezTo>
                      <a:pt x="1" y="1103"/>
                      <a:pt x="18" y="1437"/>
                      <a:pt x="166" y="1705"/>
                    </a:cubicBezTo>
                    <a:lnTo>
                      <a:pt x="169" y="1867"/>
                    </a:lnTo>
                    <a:lnTo>
                      <a:pt x="97" y="1878"/>
                    </a:lnTo>
                    <a:cubicBezTo>
                      <a:pt x="806" y="1808"/>
                      <a:pt x="1504" y="1630"/>
                      <a:pt x="2161" y="1354"/>
                    </a:cubicBezTo>
                    <a:cubicBezTo>
                      <a:pt x="1982" y="990"/>
                      <a:pt x="1844" y="605"/>
                      <a:pt x="1803" y="199"/>
                    </a:cubicBezTo>
                    <a:cubicBezTo>
                      <a:pt x="1790" y="189"/>
                      <a:pt x="1779" y="178"/>
                      <a:pt x="1769" y="168"/>
                    </a:cubicBezTo>
                    <a:cubicBezTo>
                      <a:pt x="1622" y="55"/>
                      <a:pt x="1439" y="1"/>
                      <a:pt x="1253" y="1"/>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flipH="1">
                <a:off x="5212780" y="3009404"/>
                <a:ext cx="200089" cy="117572"/>
              </a:xfrm>
              <a:custGeom>
                <a:avLst/>
                <a:gdLst/>
                <a:ahLst/>
                <a:cxnLst/>
                <a:rect l="l" t="t" r="r" b="b"/>
                <a:pathLst>
                  <a:path w="3960" h="2327" extrusionOk="0">
                    <a:moveTo>
                      <a:pt x="1951" y="1"/>
                    </a:moveTo>
                    <a:lnTo>
                      <a:pt x="1951" y="1"/>
                    </a:lnTo>
                    <a:cubicBezTo>
                      <a:pt x="2143" y="296"/>
                      <a:pt x="2054" y="740"/>
                      <a:pt x="1761" y="940"/>
                    </a:cubicBezTo>
                    <a:cubicBezTo>
                      <a:pt x="1497" y="1118"/>
                      <a:pt x="1146" y="1094"/>
                      <a:pt x="843" y="1188"/>
                    </a:cubicBezTo>
                    <a:cubicBezTo>
                      <a:pt x="358" y="1336"/>
                      <a:pt x="4" y="1820"/>
                      <a:pt x="0" y="2326"/>
                    </a:cubicBezTo>
                    <a:cubicBezTo>
                      <a:pt x="131" y="2097"/>
                      <a:pt x="406" y="1997"/>
                      <a:pt x="669" y="1997"/>
                    </a:cubicBezTo>
                    <a:cubicBezTo>
                      <a:pt x="691" y="1997"/>
                      <a:pt x="712" y="1998"/>
                      <a:pt x="733" y="1999"/>
                    </a:cubicBezTo>
                    <a:cubicBezTo>
                      <a:pt x="1012" y="2013"/>
                      <a:pt x="1280" y="2116"/>
                      <a:pt x="1555" y="2171"/>
                    </a:cubicBezTo>
                    <a:cubicBezTo>
                      <a:pt x="1714" y="2204"/>
                      <a:pt x="1878" y="2221"/>
                      <a:pt x="2041" y="2221"/>
                    </a:cubicBezTo>
                    <a:cubicBezTo>
                      <a:pt x="2435" y="2221"/>
                      <a:pt x="2827" y="2122"/>
                      <a:pt x="3158" y="1913"/>
                    </a:cubicBezTo>
                    <a:cubicBezTo>
                      <a:pt x="3626" y="1617"/>
                      <a:pt x="3956" y="1091"/>
                      <a:pt x="3960" y="537"/>
                    </a:cubicBezTo>
                    <a:lnTo>
                      <a:pt x="1951" y="1"/>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flipH="1">
                <a:off x="5209506" y="3193258"/>
                <a:ext cx="65585" cy="73767"/>
              </a:xfrm>
              <a:custGeom>
                <a:avLst/>
                <a:gdLst/>
                <a:ahLst/>
                <a:cxnLst/>
                <a:rect l="l" t="t" r="r" b="b"/>
                <a:pathLst>
                  <a:path w="1298" h="1460" extrusionOk="0">
                    <a:moveTo>
                      <a:pt x="29" y="1"/>
                    </a:moveTo>
                    <a:lnTo>
                      <a:pt x="60" y="29"/>
                    </a:lnTo>
                    <a:cubicBezTo>
                      <a:pt x="1" y="513"/>
                      <a:pt x="77" y="1009"/>
                      <a:pt x="269" y="1459"/>
                    </a:cubicBezTo>
                    <a:cubicBezTo>
                      <a:pt x="603" y="1329"/>
                      <a:pt x="947" y="1226"/>
                      <a:pt x="1298" y="1143"/>
                    </a:cubicBezTo>
                    <a:cubicBezTo>
                      <a:pt x="1164" y="837"/>
                      <a:pt x="947" y="569"/>
                      <a:pt x="675" y="372"/>
                    </a:cubicBezTo>
                    <a:cubicBezTo>
                      <a:pt x="558" y="294"/>
                      <a:pt x="434" y="224"/>
                      <a:pt x="310" y="156"/>
                    </a:cubicBezTo>
                    <a:cubicBezTo>
                      <a:pt x="215" y="104"/>
                      <a:pt x="121" y="53"/>
                      <a:pt x="29" y="1"/>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3"/>
              <p:cNvSpPr/>
              <p:nvPr/>
            </p:nvSpPr>
            <p:spPr>
              <a:xfrm flipH="1">
                <a:off x="5212640" y="3236000"/>
                <a:ext cx="45879" cy="28951"/>
              </a:xfrm>
              <a:custGeom>
                <a:avLst/>
                <a:gdLst/>
                <a:ahLst/>
                <a:cxnLst/>
                <a:rect l="l" t="t" r="r" b="b"/>
                <a:pathLst>
                  <a:path w="908" h="573" extrusionOk="0">
                    <a:moveTo>
                      <a:pt x="815" y="5"/>
                    </a:moveTo>
                    <a:cubicBezTo>
                      <a:pt x="506" y="8"/>
                      <a:pt x="134" y="1"/>
                      <a:pt x="27" y="383"/>
                    </a:cubicBezTo>
                    <a:cubicBezTo>
                      <a:pt x="1" y="469"/>
                      <a:pt x="81" y="572"/>
                      <a:pt x="168" y="572"/>
                    </a:cubicBezTo>
                    <a:cubicBezTo>
                      <a:pt x="170" y="572"/>
                      <a:pt x="173" y="572"/>
                      <a:pt x="176" y="572"/>
                    </a:cubicBezTo>
                    <a:cubicBezTo>
                      <a:pt x="423" y="545"/>
                      <a:pt x="664" y="507"/>
                      <a:pt x="881" y="366"/>
                    </a:cubicBezTo>
                    <a:cubicBezTo>
                      <a:pt x="894" y="359"/>
                      <a:pt x="901" y="348"/>
                      <a:pt x="908" y="338"/>
                    </a:cubicBezTo>
                    <a:cubicBezTo>
                      <a:pt x="877" y="228"/>
                      <a:pt x="853" y="115"/>
                      <a:pt x="815" y="5"/>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3"/>
              <p:cNvSpPr/>
              <p:nvPr/>
            </p:nvSpPr>
            <p:spPr>
              <a:xfrm flipH="1">
                <a:off x="5256648" y="3190883"/>
                <a:ext cx="21878" cy="79678"/>
              </a:xfrm>
              <a:custGeom>
                <a:avLst/>
                <a:gdLst/>
                <a:ahLst/>
                <a:cxnLst/>
                <a:rect l="l" t="t" r="r" b="b"/>
                <a:pathLst>
                  <a:path w="433" h="1577" extrusionOk="0">
                    <a:moveTo>
                      <a:pt x="134" y="1"/>
                    </a:moveTo>
                    <a:cubicBezTo>
                      <a:pt x="95" y="1"/>
                      <a:pt x="54" y="26"/>
                      <a:pt x="48" y="76"/>
                    </a:cubicBezTo>
                    <a:cubicBezTo>
                      <a:pt x="0" y="574"/>
                      <a:pt x="72" y="1059"/>
                      <a:pt x="262" y="1527"/>
                    </a:cubicBezTo>
                    <a:cubicBezTo>
                      <a:pt x="277" y="1562"/>
                      <a:pt x="308" y="1577"/>
                      <a:pt x="339" y="1577"/>
                    </a:cubicBezTo>
                    <a:cubicBezTo>
                      <a:pt x="387" y="1577"/>
                      <a:pt x="433" y="1540"/>
                      <a:pt x="410" y="1486"/>
                    </a:cubicBezTo>
                    <a:cubicBezTo>
                      <a:pt x="224" y="1032"/>
                      <a:pt x="155" y="564"/>
                      <a:pt x="203" y="76"/>
                    </a:cubicBezTo>
                    <a:cubicBezTo>
                      <a:pt x="208" y="26"/>
                      <a:pt x="172" y="1"/>
                      <a:pt x="134" y="1"/>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3"/>
              <p:cNvSpPr/>
              <p:nvPr/>
            </p:nvSpPr>
            <p:spPr>
              <a:xfrm flipH="1">
                <a:off x="5202836" y="3190681"/>
                <a:ext cx="74730" cy="65683"/>
              </a:xfrm>
              <a:custGeom>
                <a:avLst/>
                <a:gdLst/>
                <a:ahLst/>
                <a:cxnLst/>
                <a:rect l="l" t="t" r="r" b="b"/>
                <a:pathLst>
                  <a:path w="1479" h="1300" extrusionOk="0">
                    <a:moveTo>
                      <a:pt x="116" y="0"/>
                    </a:moveTo>
                    <a:cubicBezTo>
                      <a:pt x="47" y="0"/>
                      <a:pt x="1" y="104"/>
                      <a:pt x="74" y="145"/>
                    </a:cubicBezTo>
                    <a:cubicBezTo>
                      <a:pt x="597" y="430"/>
                      <a:pt x="1058" y="699"/>
                      <a:pt x="1316" y="1259"/>
                    </a:cubicBezTo>
                    <a:cubicBezTo>
                      <a:pt x="1329" y="1288"/>
                      <a:pt x="1352" y="1299"/>
                      <a:pt x="1375" y="1299"/>
                    </a:cubicBezTo>
                    <a:cubicBezTo>
                      <a:pt x="1425" y="1299"/>
                      <a:pt x="1478" y="1245"/>
                      <a:pt x="1450" y="1183"/>
                    </a:cubicBezTo>
                    <a:cubicBezTo>
                      <a:pt x="1178" y="596"/>
                      <a:pt x="700" y="313"/>
                      <a:pt x="153" y="10"/>
                    </a:cubicBezTo>
                    <a:cubicBezTo>
                      <a:pt x="140" y="3"/>
                      <a:pt x="128" y="0"/>
                      <a:pt x="116" y="0"/>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flipH="1">
                <a:off x="5162672" y="3227411"/>
                <a:ext cx="41938" cy="22787"/>
              </a:xfrm>
              <a:custGeom>
                <a:avLst/>
                <a:gdLst/>
                <a:ahLst/>
                <a:cxnLst/>
                <a:rect l="l" t="t" r="r" b="b"/>
                <a:pathLst>
                  <a:path w="830" h="451" extrusionOk="0">
                    <a:moveTo>
                      <a:pt x="713" y="0"/>
                    </a:moveTo>
                    <a:cubicBezTo>
                      <a:pt x="702" y="0"/>
                      <a:pt x="689" y="3"/>
                      <a:pt x="677" y="10"/>
                    </a:cubicBezTo>
                    <a:cubicBezTo>
                      <a:pt x="477" y="116"/>
                      <a:pt x="281" y="216"/>
                      <a:pt x="79" y="309"/>
                    </a:cubicBezTo>
                    <a:cubicBezTo>
                      <a:pt x="0" y="344"/>
                      <a:pt x="48" y="451"/>
                      <a:pt x="120" y="451"/>
                    </a:cubicBezTo>
                    <a:cubicBezTo>
                      <a:pt x="131" y="451"/>
                      <a:pt x="142" y="449"/>
                      <a:pt x="154" y="443"/>
                    </a:cubicBezTo>
                    <a:cubicBezTo>
                      <a:pt x="357" y="350"/>
                      <a:pt x="557" y="250"/>
                      <a:pt x="752" y="143"/>
                    </a:cubicBezTo>
                    <a:cubicBezTo>
                      <a:pt x="829" y="102"/>
                      <a:pt x="782" y="0"/>
                      <a:pt x="713" y="0"/>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flipH="1">
                <a:off x="5193439" y="3189317"/>
                <a:ext cx="63260" cy="60478"/>
              </a:xfrm>
              <a:custGeom>
                <a:avLst/>
                <a:gdLst/>
                <a:ahLst/>
                <a:cxnLst/>
                <a:rect l="l" t="t" r="r" b="b"/>
                <a:pathLst>
                  <a:path w="1252" h="1197" extrusionOk="0">
                    <a:moveTo>
                      <a:pt x="119" y="1"/>
                    </a:moveTo>
                    <a:cubicBezTo>
                      <a:pt x="48" y="1"/>
                      <a:pt x="1" y="103"/>
                      <a:pt x="78" y="145"/>
                    </a:cubicBezTo>
                    <a:cubicBezTo>
                      <a:pt x="287" y="254"/>
                      <a:pt x="483" y="388"/>
                      <a:pt x="659" y="550"/>
                    </a:cubicBezTo>
                    <a:cubicBezTo>
                      <a:pt x="824" y="702"/>
                      <a:pt x="1058" y="912"/>
                      <a:pt x="1096" y="1139"/>
                    </a:cubicBezTo>
                    <a:cubicBezTo>
                      <a:pt x="1101" y="1179"/>
                      <a:pt x="1129" y="1196"/>
                      <a:pt x="1158" y="1196"/>
                    </a:cubicBezTo>
                    <a:cubicBezTo>
                      <a:pt x="1202" y="1196"/>
                      <a:pt x="1252" y="1158"/>
                      <a:pt x="1243" y="1101"/>
                    </a:cubicBezTo>
                    <a:cubicBezTo>
                      <a:pt x="1205" y="860"/>
                      <a:pt x="982" y="647"/>
                      <a:pt x="817" y="485"/>
                    </a:cubicBezTo>
                    <a:cubicBezTo>
                      <a:pt x="621" y="296"/>
                      <a:pt x="397" y="137"/>
                      <a:pt x="156" y="10"/>
                    </a:cubicBezTo>
                    <a:cubicBezTo>
                      <a:pt x="143" y="4"/>
                      <a:pt x="131" y="1"/>
                      <a:pt x="119" y="1"/>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flipH="1">
                <a:off x="5131143" y="3151374"/>
                <a:ext cx="70941" cy="78971"/>
              </a:xfrm>
              <a:custGeom>
                <a:avLst/>
                <a:gdLst/>
                <a:ahLst/>
                <a:cxnLst/>
                <a:rect l="l" t="t" r="r" b="b"/>
                <a:pathLst>
                  <a:path w="1404" h="1563" extrusionOk="0">
                    <a:moveTo>
                      <a:pt x="1" y="1"/>
                    </a:moveTo>
                    <a:lnTo>
                      <a:pt x="1" y="1"/>
                    </a:lnTo>
                    <a:cubicBezTo>
                      <a:pt x="551" y="310"/>
                      <a:pt x="953" y="875"/>
                      <a:pt x="1061" y="1497"/>
                    </a:cubicBezTo>
                    <a:lnTo>
                      <a:pt x="1098" y="1563"/>
                    </a:lnTo>
                    <a:cubicBezTo>
                      <a:pt x="1283" y="1549"/>
                      <a:pt x="1404" y="1339"/>
                      <a:pt x="1387" y="1153"/>
                    </a:cubicBezTo>
                    <a:cubicBezTo>
                      <a:pt x="1370" y="971"/>
                      <a:pt x="1250" y="809"/>
                      <a:pt x="1126" y="675"/>
                    </a:cubicBezTo>
                    <a:cubicBezTo>
                      <a:pt x="826" y="345"/>
                      <a:pt x="441" y="66"/>
                      <a:pt x="1" y="1"/>
                    </a:cubicBezTo>
                    <a:close/>
                  </a:path>
                </a:pathLst>
              </a:custGeom>
              <a:solidFill>
                <a:srgbClr val="2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flipH="1">
                <a:off x="5287513" y="3173099"/>
                <a:ext cx="79328" cy="82608"/>
              </a:xfrm>
              <a:custGeom>
                <a:avLst/>
                <a:gdLst/>
                <a:ahLst/>
                <a:cxnLst/>
                <a:rect l="l" t="t" r="r" b="b"/>
                <a:pathLst>
                  <a:path w="1570" h="1635" extrusionOk="0">
                    <a:moveTo>
                      <a:pt x="685" y="1"/>
                    </a:moveTo>
                    <a:cubicBezTo>
                      <a:pt x="661" y="1"/>
                      <a:pt x="641" y="1"/>
                      <a:pt x="617" y="4"/>
                    </a:cubicBezTo>
                    <a:cubicBezTo>
                      <a:pt x="531" y="18"/>
                      <a:pt x="451" y="59"/>
                      <a:pt x="380" y="107"/>
                    </a:cubicBezTo>
                    <a:cubicBezTo>
                      <a:pt x="163" y="259"/>
                      <a:pt x="15" y="507"/>
                      <a:pt x="8" y="771"/>
                    </a:cubicBezTo>
                    <a:cubicBezTo>
                      <a:pt x="1" y="1033"/>
                      <a:pt x="149" y="1298"/>
                      <a:pt x="383" y="1411"/>
                    </a:cubicBezTo>
                    <a:lnTo>
                      <a:pt x="334" y="1195"/>
                    </a:lnTo>
                    <a:lnTo>
                      <a:pt x="334" y="1195"/>
                    </a:lnTo>
                    <a:cubicBezTo>
                      <a:pt x="366" y="1328"/>
                      <a:pt x="469" y="1431"/>
                      <a:pt x="565" y="1531"/>
                    </a:cubicBezTo>
                    <a:cubicBezTo>
                      <a:pt x="607" y="1569"/>
                      <a:pt x="648" y="1611"/>
                      <a:pt x="702" y="1628"/>
                    </a:cubicBezTo>
                    <a:cubicBezTo>
                      <a:pt x="720" y="1631"/>
                      <a:pt x="740" y="1635"/>
                      <a:pt x="758" y="1635"/>
                    </a:cubicBezTo>
                    <a:cubicBezTo>
                      <a:pt x="792" y="1635"/>
                      <a:pt x="830" y="1628"/>
                      <a:pt x="864" y="1621"/>
                    </a:cubicBezTo>
                    <a:cubicBezTo>
                      <a:pt x="1105" y="1569"/>
                      <a:pt x="1377" y="1493"/>
                      <a:pt x="1487" y="1274"/>
                    </a:cubicBezTo>
                    <a:cubicBezTo>
                      <a:pt x="1569" y="1115"/>
                      <a:pt x="1542" y="926"/>
                      <a:pt x="1511" y="750"/>
                    </a:cubicBezTo>
                    <a:cubicBezTo>
                      <a:pt x="1494" y="647"/>
                      <a:pt x="1473" y="541"/>
                      <a:pt x="1425" y="452"/>
                    </a:cubicBezTo>
                    <a:cubicBezTo>
                      <a:pt x="1360" y="334"/>
                      <a:pt x="1250" y="255"/>
                      <a:pt x="1139" y="180"/>
                    </a:cubicBezTo>
                    <a:cubicBezTo>
                      <a:pt x="1002" y="87"/>
                      <a:pt x="847" y="1"/>
                      <a:pt x="685" y="1"/>
                    </a:cubicBezTo>
                    <a:close/>
                  </a:path>
                </a:pathLst>
              </a:custGeom>
              <a:solidFill>
                <a:srgbClr val="592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flipH="1">
                <a:off x="5317579" y="3282582"/>
                <a:ext cx="28245" cy="49413"/>
              </a:xfrm>
              <a:custGeom>
                <a:avLst/>
                <a:gdLst/>
                <a:ahLst/>
                <a:cxnLst/>
                <a:rect l="l" t="t" r="r" b="b"/>
                <a:pathLst>
                  <a:path w="559" h="978" extrusionOk="0">
                    <a:moveTo>
                      <a:pt x="201" y="1"/>
                    </a:moveTo>
                    <a:cubicBezTo>
                      <a:pt x="63" y="187"/>
                      <a:pt x="1" y="445"/>
                      <a:pt x="35" y="685"/>
                    </a:cubicBezTo>
                    <a:cubicBezTo>
                      <a:pt x="46" y="782"/>
                      <a:pt x="80" y="885"/>
                      <a:pt x="153" y="936"/>
                    </a:cubicBezTo>
                    <a:cubicBezTo>
                      <a:pt x="194" y="968"/>
                      <a:pt x="239" y="977"/>
                      <a:pt x="286" y="977"/>
                    </a:cubicBezTo>
                    <a:cubicBezTo>
                      <a:pt x="390" y="977"/>
                      <a:pt x="493" y="923"/>
                      <a:pt x="558" y="833"/>
                    </a:cubicBezTo>
                    <a:lnTo>
                      <a:pt x="558" y="833"/>
                    </a:lnTo>
                    <a:lnTo>
                      <a:pt x="469" y="837"/>
                    </a:lnTo>
                    <a:cubicBezTo>
                      <a:pt x="386" y="555"/>
                      <a:pt x="297" y="276"/>
                      <a:pt x="201" y="1"/>
                    </a:cubicBezTo>
                    <a:close/>
                  </a:path>
                </a:pathLst>
              </a:custGeom>
              <a:solidFill>
                <a:srgbClr val="55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flipH="1">
                <a:off x="5295145" y="3285008"/>
                <a:ext cx="39007" cy="41026"/>
              </a:xfrm>
              <a:custGeom>
                <a:avLst/>
                <a:gdLst/>
                <a:ahLst/>
                <a:cxnLst/>
                <a:rect l="l" t="t" r="r" b="b"/>
                <a:pathLst>
                  <a:path w="772" h="812" extrusionOk="0">
                    <a:moveTo>
                      <a:pt x="17" y="1"/>
                    </a:moveTo>
                    <a:lnTo>
                      <a:pt x="17" y="1"/>
                    </a:lnTo>
                    <a:cubicBezTo>
                      <a:pt x="0" y="7"/>
                      <a:pt x="7" y="27"/>
                      <a:pt x="20" y="40"/>
                    </a:cubicBezTo>
                    <a:lnTo>
                      <a:pt x="20" y="40"/>
                    </a:lnTo>
                    <a:lnTo>
                      <a:pt x="17" y="1"/>
                    </a:lnTo>
                    <a:close/>
                    <a:moveTo>
                      <a:pt x="20" y="40"/>
                    </a:moveTo>
                    <a:lnTo>
                      <a:pt x="38" y="286"/>
                    </a:lnTo>
                    <a:cubicBezTo>
                      <a:pt x="100" y="356"/>
                      <a:pt x="104" y="455"/>
                      <a:pt x="114" y="545"/>
                    </a:cubicBezTo>
                    <a:cubicBezTo>
                      <a:pt x="125" y="637"/>
                      <a:pt x="149" y="740"/>
                      <a:pt x="228" y="785"/>
                    </a:cubicBezTo>
                    <a:cubicBezTo>
                      <a:pt x="264" y="806"/>
                      <a:pt x="305" y="811"/>
                      <a:pt x="348" y="811"/>
                    </a:cubicBezTo>
                    <a:cubicBezTo>
                      <a:pt x="363" y="811"/>
                      <a:pt x="378" y="811"/>
                      <a:pt x="393" y="810"/>
                    </a:cubicBezTo>
                    <a:cubicBezTo>
                      <a:pt x="506" y="810"/>
                      <a:pt x="623" y="806"/>
                      <a:pt x="736" y="802"/>
                    </a:cubicBezTo>
                    <a:cubicBezTo>
                      <a:pt x="771" y="620"/>
                      <a:pt x="651" y="445"/>
                      <a:pt x="503" y="335"/>
                    </a:cubicBezTo>
                    <a:cubicBezTo>
                      <a:pt x="355" y="224"/>
                      <a:pt x="176" y="156"/>
                      <a:pt x="28" y="46"/>
                    </a:cubicBezTo>
                    <a:cubicBezTo>
                      <a:pt x="25" y="44"/>
                      <a:pt x="23" y="42"/>
                      <a:pt x="20" y="40"/>
                    </a:cubicBezTo>
                    <a:close/>
                  </a:path>
                </a:pathLst>
              </a:custGeom>
              <a:solidFill>
                <a:srgbClr val="4D2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flipH="1">
                <a:off x="5319499" y="3282582"/>
                <a:ext cx="17584" cy="43047"/>
              </a:xfrm>
              <a:custGeom>
                <a:avLst/>
                <a:gdLst/>
                <a:ahLst/>
                <a:cxnLst/>
                <a:rect l="l" t="t" r="r" b="b"/>
                <a:pathLst>
                  <a:path w="348" h="852" extrusionOk="0">
                    <a:moveTo>
                      <a:pt x="48" y="1"/>
                    </a:moveTo>
                    <a:cubicBezTo>
                      <a:pt x="26" y="1"/>
                      <a:pt x="1" y="20"/>
                      <a:pt x="7" y="49"/>
                    </a:cubicBezTo>
                    <a:cubicBezTo>
                      <a:pt x="42" y="255"/>
                      <a:pt x="93" y="458"/>
                      <a:pt x="165" y="655"/>
                    </a:cubicBezTo>
                    <a:cubicBezTo>
                      <a:pt x="185" y="706"/>
                      <a:pt x="211" y="852"/>
                      <a:pt x="286" y="852"/>
                    </a:cubicBezTo>
                    <a:cubicBezTo>
                      <a:pt x="291" y="852"/>
                      <a:pt x="295" y="851"/>
                      <a:pt x="299" y="850"/>
                    </a:cubicBezTo>
                    <a:cubicBezTo>
                      <a:pt x="348" y="838"/>
                      <a:pt x="333" y="774"/>
                      <a:pt x="289" y="774"/>
                    </a:cubicBezTo>
                    <a:cubicBezTo>
                      <a:pt x="286" y="774"/>
                      <a:pt x="282" y="774"/>
                      <a:pt x="279" y="775"/>
                    </a:cubicBezTo>
                    <a:lnTo>
                      <a:pt x="279" y="775"/>
                    </a:lnTo>
                    <a:cubicBezTo>
                      <a:pt x="285" y="772"/>
                      <a:pt x="165" y="414"/>
                      <a:pt x="158" y="390"/>
                    </a:cubicBezTo>
                    <a:cubicBezTo>
                      <a:pt x="127" y="272"/>
                      <a:pt x="100" y="152"/>
                      <a:pt x="80" y="28"/>
                    </a:cubicBezTo>
                    <a:cubicBezTo>
                      <a:pt x="77" y="9"/>
                      <a:pt x="63" y="1"/>
                      <a:pt x="48" y="1"/>
                    </a:cubicBezTo>
                    <a:close/>
                  </a:path>
                </a:pathLst>
              </a:custGeom>
              <a:solidFill>
                <a:srgbClr val="401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flipH="1">
                <a:off x="5277413" y="3294607"/>
                <a:ext cx="13946" cy="17381"/>
              </a:xfrm>
              <a:custGeom>
                <a:avLst/>
                <a:gdLst/>
                <a:ahLst/>
                <a:cxnLst/>
                <a:rect l="l" t="t" r="r" b="b"/>
                <a:pathLst>
                  <a:path w="276" h="344" extrusionOk="0">
                    <a:moveTo>
                      <a:pt x="93" y="1"/>
                    </a:moveTo>
                    <a:cubicBezTo>
                      <a:pt x="63" y="1"/>
                      <a:pt x="34" y="17"/>
                      <a:pt x="24" y="55"/>
                    </a:cubicBezTo>
                    <a:cubicBezTo>
                      <a:pt x="0" y="158"/>
                      <a:pt x="24" y="252"/>
                      <a:pt x="107" y="323"/>
                    </a:cubicBezTo>
                    <a:cubicBezTo>
                      <a:pt x="123" y="337"/>
                      <a:pt x="141" y="343"/>
                      <a:pt x="158" y="343"/>
                    </a:cubicBezTo>
                    <a:cubicBezTo>
                      <a:pt x="221" y="343"/>
                      <a:pt x="276" y="265"/>
                      <a:pt x="216" y="214"/>
                    </a:cubicBezTo>
                    <a:cubicBezTo>
                      <a:pt x="175" y="186"/>
                      <a:pt x="161" y="148"/>
                      <a:pt x="175" y="96"/>
                    </a:cubicBezTo>
                    <a:cubicBezTo>
                      <a:pt x="188" y="39"/>
                      <a:pt x="139" y="1"/>
                      <a:pt x="93" y="1"/>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flipH="1">
                <a:off x="5267207" y="3288039"/>
                <a:ext cx="18240" cy="8892"/>
              </a:xfrm>
              <a:custGeom>
                <a:avLst/>
                <a:gdLst/>
                <a:ahLst/>
                <a:cxnLst/>
                <a:rect l="l" t="t" r="r" b="b"/>
                <a:pathLst>
                  <a:path w="361" h="176" extrusionOk="0">
                    <a:moveTo>
                      <a:pt x="215" y="0"/>
                    </a:moveTo>
                    <a:cubicBezTo>
                      <a:pt x="171" y="0"/>
                      <a:pt x="132" y="8"/>
                      <a:pt x="85" y="23"/>
                    </a:cubicBezTo>
                    <a:cubicBezTo>
                      <a:pt x="1" y="49"/>
                      <a:pt x="25" y="175"/>
                      <a:pt x="104" y="175"/>
                    </a:cubicBezTo>
                    <a:cubicBezTo>
                      <a:pt x="111" y="175"/>
                      <a:pt x="119" y="174"/>
                      <a:pt x="127" y="172"/>
                    </a:cubicBezTo>
                    <a:cubicBezTo>
                      <a:pt x="158" y="157"/>
                      <a:pt x="190" y="151"/>
                      <a:pt x="221" y="151"/>
                    </a:cubicBezTo>
                    <a:cubicBezTo>
                      <a:pt x="234" y="151"/>
                      <a:pt x="248" y="152"/>
                      <a:pt x="261" y="155"/>
                    </a:cubicBezTo>
                    <a:cubicBezTo>
                      <a:pt x="264" y="155"/>
                      <a:pt x="267" y="155"/>
                      <a:pt x="270" y="155"/>
                    </a:cubicBezTo>
                    <a:cubicBezTo>
                      <a:pt x="361" y="155"/>
                      <a:pt x="358" y="10"/>
                      <a:pt x="261" y="3"/>
                    </a:cubicBezTo>
                    <a:cubicBezTo>
                      <a:pt x="245" y="1"/>
                      <a:pt x="230" y="0"/>
                      <a:pt x="215" y="0"/>
                    </a:cubicBezTo>
                    <a:close/>
                  </a:path>
                </a:pathLst>
              </a:custGeom>
              <a:solidFill>
                <a:srgbClr val="4E2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flipH="1">
                <a:off x="5431052" y="3142179"/>
                <a:ext cx="71496" cy="110953"/>
              </a:xfrm>
              <a:custGeom>
                <a:avLst/>
                <a:gdLst/>
                <a:ahLst/>
                <a:cxnLst/>
                <a:rect l="l" t="t" r="r" b="b"/>
                <a:pathLst>
                  <a:path w="1415" h="2196" extrusionOk="0">
                    <a:moveTo>
                      <a:pt x="1415" y="0"/>
                    </a:moveTo>
                    <a:lnTo>
                      <a:pt x="1415" y="0"/>
                    </a:lnTo>
                    <a:cubicBezTo>
                      <a:pt x="1132" y="176"/>
                      <a:pt x="878" y="389"/>
                      <a:pt x="654" y="637"/>
                    </a:cubicBezTo>
                    <a:cubicBezTo>
                      <a:pt x="272" y="1064"/>
                      <a:pt x="1" y="1638"/>
                      <a:pt x="73" y="2195"/>
                    </a:cubicBezTo>
                    <a:lnTo>
                      <a:pt x="86" y="2185"/>
                    </a:lnTo>
                    <a:cubicBezTo>
                      <a:pt x="380" y="1889"/>
                      <a:pt x="630" y="1791"/>
                      <a:pt x="817" y="1791"/>
                    </a:cubicBezTo>
                    <a:cubicBezTo>
                      <a:pt x="959" y="1791"/>
                      <a:pt x="1065" y="1847"/>
                      <a:pt x="1129" y="1916"/>
                    </a:cubicBezTo>
                    <a:cubicBezTo>
                      <a:pt x="1005" y="1270"/>
                      <a:pt x="1112" y="582"/>
                      <a:pt x="1415" y="0"/>
                    </a:cubicBezTo>
                    <a:close/>
                  </a:path>
                </a:pathLst>
              </a:custGeom>
              <a:solidFill>
                <a:srgbClr val="56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flipH="1">
                <a:off x="5028970" y="2942562"/>
                <a:ext cx="261480" cy="216752"/>
              </a:xfrm>
              <a:custGeom>
                <a:avLst/>
                <a:gdLst/>
                <a:ahLst/>
                <a:cxnLst/>
                <a:rect l="l" t="t" r="r" b="b"/>
                <a:pathLst>
                  <a:path w="5175" h="4290" extrusionOk="0">
                    <a:moveTo>
                      <a:pt x="77" y="1"/>
                    </a:moveTo>
                    <a:cubicBezTo>
                      <a:pt x="38" y="1"/>
                      <a:pt x="1" y="26"/>
                      <a:pt x="3" y="75"/>
                    </a:cubicBezTo>
                    <a:cubicBezTo>
                      <a:pt x="93" y="2497"/>
                      <a:pt x="2025" y="4289"/>
                      <a:pt x="4351" y="4289"/>
                    </a:cubicBezTo>
                    <a:cubicBezTo>
                      <a:pt x="4591" y="4289"/>
                      <a:pt x="4836" y="4270"/>
                      <a:pt x="5083" y="4230"/>
                    </a:cubicBezTo>
                    <a:cubicBezTo>
                      <a:pt x="5174" y="4217"/>
                      <a:pt x="5141" y="4082"/>
                      <a:pt x="5054" y="4082"/>
                    </a:cubicBezTo>
                    <a:cubicBezTo>
                      <a:pt x="5050" y="4082"/>
                      <a:pt x="5046" y="4082"/>
                      <a:pt x="5042" y="4083"/>
                    </a:cubicBezTo>
                    <a:cubicBezTo>
                      <a:pt x="4804" y="4121"/>
                      <a:pt x="4569" y="4139"/>
                      <a:pt x="4338" y="4139"/>
                    </a:cubicBezTo>
                    <a:cubicBezTo>
                      <a:pt x="2101" y="4139"/>
                      <a:pt x="245" y="2401"/>
                      <a:pt x="157" y="75"/>
                    </a:cubicBezTo>
                    <a:cubicBezTo>
                      <a:pt x="155" y="26"/>
                      <a:pt x="116" y="1"/>
                      <a:pt x="77"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flipH="1">
                <a:off x="5286555" y="2893706"/>
                <a:ext cx="57652" cy="208567"/>
              </a:xfrm>
              <a:custGeom>
                <a:avLst/>
                <a:gdLst/>
                <a:ahLst/>
                <a:cxnLst/>
                <a:rect l="l" t="t" r="r" b="b"/>
                <a:pathLst>
                  <a:path w="1141" h="4128" extrusionOk="0">
                    <a:moveTo>
                      <a:pt x="261" y="0"/>
                    </a:moveTo>
                    <a:cubicBezTo>
                      <a:pt x="232" y="0"/>
                      <a:pt x="205" y="17"/>
                      <a:pt x="200" y="55"/>
                    </a:cubicBezTo>
                    <a:cubicBezTo>
                      <a:pt x="0" y="1476"/>
                      <a:pt x="262" y="2848"/>
                      <a:pt x="973" y="4089"/>
                    </a:cubicBezTo>
                    <a:cubicBezTo>
                      <a:pt x="988" y="4116"/>
                      <a:pt x="1012" y="4127"/>
                      <a:pt x="1035" y="4127"/>
                    </a:cubicBezTo>
                    <a:cubicBezTo>
                      <a:pt x="1088" y="4127"/>
                      <a:pt x="1141" y="4073"/>
                      <a:pt x="1108" y="4014"/>
                    </a:cubicBezTo>
                    <a:cubicBezTo>
                      <a:pt x="416" y="2807"/>
                      <a:pt x="155" y="1476"/>
                      <a:pt x="348" y="96"/>
                    </a:cubicBezTo>
                    <a:cubicBezTo>
                      <a:pt x="356" y="38"/>
                      <a:pt x="305" y="0"/>
                      <a:pt x="261"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flipH="1">
                <a:off x="5025894" y="2833887"/>
                <a:ext cx="175482" cy="214984"/>
              </a:xfrm>
              <a:custGeom>
                <a:avLst/>
                <a:gdLst/>
                <a:ahLst/>
                <a:cxnLst/>
                <a:rect l="l" t="t" r="r" b="b"/>
                <a:pathLst>
                  <a:path w="3473" h="4255" extrusionOk="0">
                    <a:moveTo>
                      <a:pt x="114" y="0"/>
                    </a:moveTo>
                    <a:cubicBezTo>
                      <a:pt x="46" y="0"/>
                      <a:pt x="0" y="101"/>
                      <a:pt x="77" y="142"/>
                    </a:cubicBezTo>
                    <a:cubicBezTo>
                      <a:pt x="1579" y="981"/>
                      <a:pt x="3055" y="2425"/>
                      <a:pt x="3317" y="4197"/>
                    </a:cubicBezTo>
                    <a:cubicBezTo>
                      <a:pt x="3322" y="4237"/>
                      <a:pt x="3349" y="4255"/>
                      <a:pt x="3379" y="4255"/>
                    </a:cubicBezTo>
                    <a:cubicBezTo>
                      <a:pt x="3423" y="4255"/>
                      <a:pt x="3472" y="4217"/>
                      <a:pt x="3464" y="4159"/>
                    </a:cubicBezTo>
                    <a:cubicBezTo>
                      <a:pt x="3196" y="2346"/>
                      <a:pt x="1690" y="864"/>
                      <a:pt x="152" y="11"/>
                    </a:cubicBezTo>
                    <a:cubicBezTo>
                      <a:pt x="139" y="4"/>
                      <a:pt x="126" y="0"/>
                      <a:pt x="114"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flipH="1">
                <a:off x="5120081" y="2804634"/>
                <a:ext cx="36683" cy="25111"/>
              </a:xfrm>
              <a:custGeom>
                <a:avLst/>
                <a:gdLst/>
                <a:ahLst/>
                <a:cxnLst/>
                <a:rect l="l" t="t" r="r" b="b"/>
                <a:pathLst>
                  <a:path w="726" h="497" extrusionOk="0">
                    <a:moveTo>
                      <a:pt x="98" y="0"/>
                    </a:moveTo>
                    <a:cubicBezTo>
                      <a:pt x="25" y="0"/>
                      <a:pt x="1" y="122"/>
                      <a:pt x="84" y="156"/>
                    </a:cubicBezTo>
                    <a:cubicBezTo>
                      <a:pt x="267" y="229"/>
                      <a:pt x="424" y="336"/>
                      <a:pt x="562" y="473"/>
                    </a:cubicBezTo>
                    <a:cubicBezTo>
                      <a:pt x="578" y="490"/>
                      <a:pt x="596" y="497"/>
                      <a:pt x="614" y="497"/>
                    </a:cubicBezTo>
                    <a:cubicBezTo>
                      <a:pt x="672" y="497"/>
                      <a:pt x="725" y="419"/>
                      <a:pt x="672" y="366"/>
                    </a:cubicBezTo>
                    <a:cubicBezTo>
                      <a:pt x="510" y="208"/>
                      <a:pt x="332" y="91"/>
                      <a:pt x="126" y="5"/>
                    </a:cubicBezTo>
                    <a:cubicBezTo>
                      <a:pt x="116" y="2"/>
                      <a:pt x="107" y="0"/>
                      <a:pt x="98"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flipH="1">
                <a:off x="5044294" y="2857481"/>
                <a:ext cx="44717" cy="51687"/>
              </a:xfrm>
              <a:custGeom>
                <a:avLst/>
                <a:gdLst/>
                <a:ahLst/>
                <a:cxnLst/>
                <a:rect l="l" t="t" r="r" b="b"/>
                <a:pathLst>
                  <a:path w="885" h="1023" extrusionOk="0">
                    <a:moveTo>
                      <a:pt x="116" y="0"/>
                    </a:moveTo>
                    <a:cubicBezTo>
                      <a:pt x="55" y="0"/>
                      <a:pt x="1" y="78"/>
                      <a:pt x="57" y="129"/>
                    </a:cubicBezTo>
                    <a:cubicBezTo>
                      <a:pt x="322" y="380"/>
                      <a:pt x="542" y="666"/>
                      <a:pt x="717" y="985"/>
                    </a:cubicBezTo>
                    <a:cubicBezTo>
                      <a:pt x="732" y="1012"/>
                      <a:pt x="756" y="1023"/>
                      <a:pt x="779" y="1023"/>
                    </a:cubicBezTo>
                    <a:cubicBezTo>
                      <a:pt x="831" y="1023"/>
                      <a:pt x="885" y="968"/>
                      <a:pt x="852" y="906"/>
                    </a:cubicBezTo>
                    <a:cubicBezTo>
                      <a:pt x="669" y="576"/>
                      <a:pt x="442" y="280"/>
                      <a:pt x="167" y="22"/>
                    </a:cubicBezTo>
                    <a:cubicBezTo>
                      <a:pt x="151" y="6"/>
                      <a:pt x="133" y="0"/>
                      <a:pt x="116"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flipH="1">
                <a:off x="5081368" y="2834442"/>
                <a:ext cx="189933" cy="255151"/>
              </a:xfrm>
              <a:custGeom>
                <a:avLst/>
                <a:gdLst/>
                <a:ahLst/>
                <a:cxnLst/>
                <a:rect l="l" t="t" r="r" b="b"/>
                <a:pathLst>
                  <a:path w="3759" h="5050" extrusionOk="0">
                    <a:moveTo>
                      <a:pt x="74" y="1"/>
                    </a:moveTo>
                    <a:cubicBezTo>
                      <a:pt x="36" y="1"/>
                      <a:pt x="0" y="26"/>
                      <a:pt x="5" y="76"/>
                    </a:cubicBezTo>
                    <a:cubicBezTo>
                      <a:pt x="205" y="2229"/>
                      <a:pt x="1804" y="3986"/>
                      <a:pt x="3610" y="5039"/>
                    </a:cubicBezTo>
                    <a:cubicBezTo>
                      <a:pt x="3623" y="5046"/>
                      <a:pt x="3636" y="5049"/>
                      <a:pt x="3648" y="5049"/>
                    </a:cubicBezTo>
                    <a:cubicBezTo>
                      <a:pt x="3715" y="5049"/>
                      <a:pt x="3759" y="4948"/>
                      <a:pt x="3685" y="4905"/>
                    </a:cubicBezTo>
                    <a:cubicBezTo>
                      <a:pt x="1935" y="3887"/>
                      <a:pt x="353" y="2170"/>
                      <a:pt x="156" y="76"/>
                    </a:cubicBezTo>
                    <a:cubicBezTo>
                      <a:pt x="153" y="26"/>
                      <a:pt x="113" y="1"/>
                      <a:pt x="74"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flipH="1">
                <a:off x="5144836" y="2912551"/>
                <a:ext cx="54721" cy="62651"/>
              </a:xfrm>
              <a:custGeom>
                <a:avLst/>
                <a:gdLst/>
                <a:ahLst/>
                <a:cxnLst/>
                <a:rect l="l" t="t" r="r" b="b"/>
                <a:pathLst>
                  <a:path w="1083" h="1240" extrusionOk="0">
                    <a:moveTo>
                      <a:pt x="108" y="1"/>
                    </a:moveTo>
                    <a:cubicBezTo>
                      <a:pt x="55" y="1"/>
                      <a:pt x="1" y="56"/>
                      <a:pt x="36" y="116"/>
                    </a:cubicBezTo>
                    <a:cubicBezTo>
                      <a:pt x="291" y="514"/>
                      <a:pt x="584" y="882"/>
                      <a:pt x="921" y="1216"/>
                    </a:cubicBezTo>
                    <a:cubicBezTo>
                      <a:pt x="937" y="1233"/>
                      <a:pt x="955" y="1240"/>
                      <a:pt x="972" y="1240"/>
                    </a:cubicBezTo>
                    <a:cubicBezTo>
                      <a:pt x="1031" y="1240"/>
                      <a:pt x="1083" y="1162"/>
                      <a:pt x="1027" y="1109"/>
                    </a:cubicBezTo>
                    <a:cubicBezTo>
                      <a:pt x="704" y="783"/>
                      <a:pt x="415" y="425"/>
                      <a:pt x="171" y="36"/>
                    </a:cubicBezTo>
                    <a:cubicBezTo>
                      <a:pt x="155" y="11"/>
                      <a:pt x="132" y="1"/>
                      <a:pt x="108"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flipH="1">
                <a:off x="5040705" y="3017437"/>
                <a:ext cx="71597" cy="78364"/>
              </a:xfrm>
              <a:custGeom>
                <a:avLst/>
                <a:gdLst/>
                <a:ahLst/>
                <a:cxnLst/>
                <a:rect l="l" t="t" r="r" b="b"/>
                <a:pathLst>
                  <a:path w="1417" h="1551" extrusionOk="0">
                    <a:moveTo>
                      <a:pt x="109" y="0"/>
                    </a:moveTo>
                    <a:cubicBezTo>
                      <a:pt x="52" y="0"/>
                      <a:pt x="0" y="79"/>
                      <a:pt x="50" y="134"/>
                    </a:cubicBezTo>
                    <a:cubicBezTo>
                      <a:pt x="243" y="340"/>
                      <a:pt x="494" y="447"/>
                      <a:pt x="711" y="619"/>
                    </a:cubicBezTo>
                    <a:cubicBezTo>
                      <a:pt x="989" y="843"/>
                      <a:pt x="1124" y="1173"/>
                      <a:pt x="1247" y="1499"/>
                    </a:cubicBezTo>
                    <a:cubicBezTo>
                      <a:pt x="1261" y="1535"/>
                      <a:pt x="1292" y="1551"/>
                      <a:pt x="1323" y="1551"/>
                    </a:cubicBezTo>
                    <a:cubicBezTo>
                      <a:pt x="1370" y="1551"/>
                      <a:pt x="1416" y="1514"/>
                      <a:pt x="1395" y="1458"/>
                    </a:cubicBezTo>
                    <a:cubicBezTo>
                      <a:pt x="1285" y="1169"/>
                      <a:pt x="1171" y="877"/>
                      <a:pt x="965" y="643"/>
                    </a:cubicBezTo>
                    <a:cubicBezTo>
                      <a:pt x="735" y="389"/>
                      <a:pt x="394" y="278"/>
                      <a:pt x="160" y="24"/>
                    </a:cubicBezTo>
                    <a:cubicBezTo>
                      <a:pt x="144" y="7"/>
                      <a:pt x="127" y="0"/>
                      <a:pt x="109"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flipH="1">
                <a:off x="5445348" y="2877438"/>
                <a:ext cx="100853" cy="107416"/>
              </a:xfrm>
              <a:custGeom>
                <a:avLst/>
                <a:gdLst/>
                <a:ahLst/>
                <a:cxnLst/>
                <a:rect l="l" t="t" r="r" b="b"/>
                <a:pathLst>
                  <a:path w="1996" h="2126" extrusionOk="0">
                    <a:moveTo>
                      <a:pt x="1890" y="0"/>
                    </a:moveTo>
                    <a:cubicBezTo>
                      <a:pt x="1866" y="0"/>
                      <a:pt x="1843" y="12"/>
                      <a:pt x="1828" y="40"/>
                    </a:cubicBezTo>
                    <a:cubicBezTo>
                      <a:pt x="1408" y="800"/>
                      <a:pt x="937" y="1646"/>
                      <a:pt x="84" y="1973"/>
                    </a:cubicBezTo>
                    <a:cubicBezTo>
                      <a:pt x="1" y="2004"/>
                      <a:pt x="25" y="2126"/>
                      <a:pt x="98" y="2126"/>
                    </a:cubicBezTo>
                    <a:cubicBezTo>
                      <a:pt x="106" y="2126"/>
                      <a:pt x="115" y="2124"/>
                      <a:pt x="125" y="2121"/>
                    </a:cubicBezTo>
                    <a:cubicBezTo>
                      <a:pt x="1020" y="1777"/>
                      <a:pt x="1515" y="917"/>
                      <a:pt x="1962" y="115"/>
                    </a:cubicBezTo>
                    <a:cubicBezTo>
                      <a:pt x="1995" y="56"/>
                      <a:pt x="1942" y="0"/>
                      <a:pt x="1890"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flipH="1">
                <a:off x="5444394" y="2932104"/>
                <a:ext cx="26729" cy="34003"/>
              </a:xfrm>
              <a:custGeom>
                <a:avLst/>
                <a:gdLst/>
                <a:ahLst/>
                <a:cxnLst/>
                <a:rect l="l" t="t" r="r" b="b"/>
                <a:pathLst>
                  <a:path w="529" h="673" extrusionOk="0">
                    <a:moveTo>
                      <a:pt x="422" y="1"/>
                    </a:moveTo>
                    <a:cubicBezTo>
                      <a:pt x="399" y="1"/>
                      <a:pt x="375" y="12"/>
                      <a:pt x="359" y="38"/>
                    </a:cubicBezTo>
                    <a:cubicBezTo>
                      <a:pt x="252" y="210"/>
                      <a:pt x="145" y="386"/>
                      <a:pt x="39" y="557"/>
                    </a:cubicBezTo>
                    <a:cubicBezTo>
                      <a:pt x="0" y="617"/>
                      <a:pt x="54" y="672"/>
                      <a:pt x="107" y="672"/>
                    </a:cubicBezTo>
                    <a:cubicBezTo>
                      <a:pt x="131" y="672"/>
                      <a:pt x="154" y="662"/>
                      <a:pt x="169" y="637"/>
                    </a:cubicBezTo>
                    <a:cubicBezTo>
                      <a:pt x="277" y="461"/>
                      <a:pt x="386" y="289"/>
                      <a:pt x="493" y="113"/>
                    </a:cubicBezTo>
                    <a:cubicBezTo>
                      <a:pt x="529" y="56"/>
                      <a:pt x="475" y="1"/>
                      <a:pt x="422"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flipH="1">
                <a:off x="5402459" y="2853742"/>
                <a:ext cx="25112" cy="33347"/>
              </a:xfrm>
              <a:custGeom>
                <a:avLst/>
                <a:gdLst/>
                <a:ahLst/>
                <a:cxnLst/>
                <a:rect l="l" t="t" r="r" b="b"/>
                <a:pathLst>
                  <a:path w="497" h="660" extrusionOk="0">
                    <a:moveTo>
                      <a:pt x="391" y="0"/>
                    </a:moveTo>
                    <a:cubicBezTo>
                      <a:pt x="368" y="0"/>
                      <a:pt x="345" y="11"/>
                      <a:pt x="329" y="38"/>
                    </a:cubicBezTo>
                    <a:cubicBezTo>
                      <a:pt x="233" y="206"/>
                      <a:pt x="133" y="375"/>
                      <a:pt x="37" y="543"/>
                    </a:cubicBezTo>
                    <a:cubicBezTo>
                      <a:pt x="1" y="603"/>
                      <a:pt x="55" y="659"/>
                      <a:pt x="107" y="659"/>
                    </a:cubicBezTo>
                    <a:cubicBezTo>
                      <a:pt x="130" y="659"/>
                      <a:pt x="153" y="649"/>
                      <a:pt x="168" y="622"/>
                    </a:cubicBezTo>
                    <a:cubicBezTo>
                      <a:pt x="267" y="454"/>
                      <a:pt x="364" y="286"/>
                      <a:pt x="463" y="116"/>
                    </a:cubicBezTo>
                    <a:cubicBezTo>
                      <a:pt x="497" y="57"/>
                      <a:pt x="444" y="0"/>
                      <a:pt x="391" y="0"/>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flipH="1">
                <a:off x="5365625" y="2886582"/>
                <a:ext cx="53408" cy="83316"/>
              </a:xfrm>
              <a:custGeom>
                <a:avLst/>
                <a:gdLst/>
                <a:ahLst/>
                <a:cxnLst/>
                <a:rect l="l" t="t" r="r" b="b"/>
                <a:pathLst>
                  <a:path w="1057" h="1649" extrusionOk="0">
                    <a:moveTo>
                      <a:pt x="962" y="1"/>
                    </a:moveTo>
                    <a:cubicBezTo>
                      <a:pt x="932" y="1"/>
                      <a:pt x="905" y="18"/>
                      <a:pt x="900" y="58"/>
                    </a:cubicBezTo>
                    <a:cubicBezTo>
                      <a:pt x="810" y="643"/>
                      <a:pt x="521" y="1149"/>
                      <a:pt x="64" y="1520"/>
                    </a:cubicBezTo>
                    <a:cubicBezTo>
                      <a:pt x="1" y="1569"/>
                      <a:pt x="57" y="1648"/>
                      <a:pt x="121" y="1648"/>
                    </a:cubicBezTo>
                    <a:cubicBezTo>
                      <a:pt x="137" y="1648"/>
                      <a:pt x="155" y="1643"/>
                      <a:pt x="170" y="1630"/>
                    </a:cubicBezTo>
                    <a:cubicBezTo>
                      <a:pt x="652" y="1241"/>
                      <a:pt x="959" y="709"/>
                      <a:pt x="1048" y="100"/>
                    </a:cubicBezTo>
                    <a:cubicBezTo>
                      <a:pt x="1056" y="40"/>
                      <a:pt x="1006" y="1"/>
                      <a:pt x="962"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flipH="1">
                <a:off x="5309138" y="3085542"/>
                <a:ext cx="77509" cy="19907"/>
              </a:xfrm>
              <a:custGeom>
                <a:avLst/>
                <a:gdLst/>
                <a:ahLst/>
                <a:cxnLst/>
                <a:rect l="l" t="t" r="r" b="b"/>
                <a:pathLst>
                  <a:path w="1534" h="394" extrusionOk="0">
                    <a:moveTo>
                      <a:pt x="669" y="1"/>
                    </a:moveTo>
                    <a:cubicBezTo>
                      <a:pt x="453" y="1"/>
                      <a:pt x="267" y="82"/>
                      <a:pt x="73" y="189"/>
                    </a:cubicBezTo>
                    <a:cubicBezTo>
                      <a:pt x="0" y="231"/>
                      <a:pt x="44" y="331"/>
                      <a:pt x="113" y="331"/>
                    </a:cubicBezTo>
                    <a:cubicBezTo>
                      <a:pt x="126" y="331"/>
                      <a:pt x="139" y="328"/>
                      <a:pt x="153" y="321"/>
                    </a:cubicBezTo>
                    <a:cubicBezTo>
                      <a:pt x="337" y="219"/>
                      <a:pt x="504" y="176"/>
                      <a:pt x="669" y="176"/>
                    </a:cubicBezTo>
                    <a:cubicBezTo>
                      <a:pt x="900" y="176"/>
                      <a:pt x="1123" y="261"/>
                      <a:pt x="1377" y="386"/>
                    </a:cubicBezTo>
                    <a:cubicBezTo>
                      <a:pt x="1388" y="391"/>
                      <a:pt x="1400" y="394"/>
                      <a:pt x="1411" y="394"/>
                    </a:cubicBezTo>
                    <a:cubicBezTo>
                      <a:pt x="1484" y="394"/>
                      <a:pt x="1534" y="287"/>
                      <a:pt x="1456" y="251"/>
                    </a:cubicBezTo>
                    <a:cubicBezTo>
                      <a:pt x="1236" y="145"/>
                      <a:pt x="1015" y="38"/>
                      <a:pt x="772" y="7"/>
                    </a:cubicBezTo>
                    <a:cubicBezTo>
                      <a:pt x="737" y="3"/>
                      <a:pt x="702" y="1"/>
                      <a:pt x="669" y="1"/>
                    </a:cubicBezTo>
                    <a:close/>
                  </a:path>
                </a:pathLst>
              </a:custGeom>
              <a:solidFill>
                <a:srgbClr val="4125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flipH="1">
                <a:off x="5378850" y="3667771"/>
                <a:ext cx="904846" cy="537283"/>
              </a:xfrm>
              <a:custGeom>
                <a:avLst/>
                <a:gdLst/>
                <a:ahLst/>
                <a:cxnLst/>
                <a:rect l="l" t="t" r="r" b="b"/>
                <a:pathLst>
                  <a:path w="17908" h="10634" extrusionOk="0">
                    <a:moveTo>
                      <a:pt x="213" y="0"/>
                    </a:moveTo>
                    <a:cubicBezTo>
                      <a:pt x="136" y="0"/>
                      <a:pt x="57" y="49"/>
                      <a:pt x="52" y="147"/>
                    </a:cubicBezTo>
                    <a:cubicBezTo>
                      <a:pt x="0" y="1475"/>
                      <a:pt x="891" y="2503"/>
                      <a:pt x="2006" y="3112"/>
                    </a:cubicBezTo>
                    <a:cubicBezTo>
                      <a:pt x="3506" y="3934"/>
                      <a:pt x="5260" y="4382"/>
                      <a:pt x="6869" y="4939"/>
                    </a:cubicBezTo>
                    <a:cubicBezTo>
                      <a:pt x="8654" y="5555"/>
                      <a:pt x="10440" y="6236"/>
                      <a:pt x="12266" y="6714"/>
                    </a:cubicBezTo>
                    <a:cubicBezTo>
                      <a:pt x="12782" y="6847"/>
                      <a:pt x="13318" y="6917"/>
                      <a:pt x="13804" y="7140"/>
                    </a:cubicBezTo>
                    <a:cubicBezTo>
                      <a:pt x="14230" y="7339"/>
                      <a:pt x="14636" y="7604"/>
                      <a:pt x="15049" y="7835"/>
                    </a:cubicBezTo>
                    <a:cubicBezTo>
                      <a:pt x="15843" y="8277"/>
                      <a:pt x="16636" y="8719"/>
                      <a:pt x="17430" y="9165"/>
                    </a:cubicBezTo>
                    <a:lnTo>
                      <a:pt x="17430" y="9165"/>
                    </a:lnTo>
                    <a:cubicBezTo>
                      <a:pt x="17317" y="9331"/>
                      <a:pt x="17167" y="9458"/>
                      <a:pt x="16979" y="9548"/>
                    </a:cubicBezTo>
                    <a:cubicBezTo>
                      <a:pt x="16865" y="9616"/>
                      <a:pt x="16889" y="9795"/>
                      <a:pt x="17016" y="9830"/>
                    </a:cubicBezTo>
                    <a:cubicBezTo>
                      <a:pt x="17398" y="9936"/>
                      <a:pt x="17690" y="9781"/>
                      <a:pt x="17425" y="10394"/>
                    </a:cubicBezTo>
                    <a:cubicBezTo>
                      <a:pt x="17371" y="10519"/>
                      <a:pt x="17481" y="10633"/>
                      <a:pt x="17579" y="10633"/>
                    </a:cubicBezTo>
                    <a:cubicBezTo>
                      <a:pt x="17624" y="10633"/>
                      <a:pt x="17667" y="10609"/>
                      <a:pt x="17690" y="10552"/>
                    </a:cubicBezTo>
                    <a:cubicBezTo>
                      <a:pt x="17808" y="10281"/>
                      <a:pt x="17870" y="10046"/>
                      <a:pt x="17900" y="9754"/>
                    </a:cubicBezTo>
                    <a:cubicBezTo>
                      <a:pt x="17907" y="9677"/>
                      <a:pt x="17825" y="9600"/>
                      <a:pt x="17751" y="9600"/>
                    </a:cubicBezTo>
                    <a:cubicBezTo>
                      <a:pt x="17749" y="9600"/>
                      <a:pt x="17748" y="9600"/>
                      <a:pt x="17746" y="9600"/>
                    </a:cubicBezTo>
                    <a:cubicBezTo>
                      <a:pt x="17678" y="9610"/>
                      <a:pt x="17611" y="9615"/>
                      <a:pt x="17545" y="9615"/>
                    </a:cubicBezTo>
                    <a:cubicBezTo>
                      <a:pt x="17505" y="9615"/>
                      <a:pt x="17465" y="9613"/>
                      <a:pt x="17425" y="9610"/>
                    </a:cubicBezTo>
                    <a:lnTo>
                      <a:pt x="17425" y="9610"/>
                    </a:lnTo>
                    <a:cubicBezTo>
                      <a:pt x="17561" y="9491"/>
                      <a:pt x="17673" y="9355"/>
                      <a:pt x="17776" y="9187"/>
                    </a:cubicBezTo>
                    <a:cubicBezTo>
                      <a:pt x="17821" y="9114"/>
                      <a:pt x="17794" y="9014"/>
                      <a:pt x="17722" y="8973"/>
                    </a:cubicBezTo>
                    <a:cubicBezTo>
                      <a:pt x="17009" y="8574"/>
                      <a:pt x="16294" y="8176"/>
                      <a:pt x="15582" y="7779"/>
                    </a:cubicBezTo>
                    <a:cubicBezTo>
                      <a:pt x="14932" y="7415"/>
                      <a:pt x="14265" y="6944"/>
                      <a:pt x="13556" y="6706"/>
                    </a:cubicBezTo>
                    <a:cubicBezTo>
                      <a:pt x="12789" y="6452"/>
                      <a:pt x="11977" y="6325"/>
                      <a:pt x="11203" y="6074"/>
                    </a:cubicBezTo>
                    <a:cubicBezTo>
                      <a:pt x="10350" y="5802"/>
                      <a:pt x="9500" y="5509"/>
                      <a:pt x="8651" y="5220"/>
                    </a:cubicBezTo>
                    <a:cubicBezTo>
                      <a:pt x="7045" y="4677"/>
                      <a:pt x="5442" y="4123"/>
                      <a:pt x="3846" y="3553"/>
                    </a:cubicBezTo>
                    <a:cubicBezTo>
                      <a:pt x="2277" y="2988"/>
                      <a:pt x="283" y="2139"/>
                      <a:pt x="361" y="147"/>
                    </a:cubicBezTo>
                    <a:cubicBezTo>
                      <a:pt x="365" y="49"/>
                      <a:pt x="290" y="0"/>
                      <a:pt x="21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flipH="1">
                <a:off x="5388353" y="4206852"/>
                <a:ext cx="155827" cy="177545"/>
              </a:xfrm>
              <a:custGeom>
                <a:avLst/>
                <a:gdLst/>
                <a:ahLst/>
                <a:cxnLst/>
                <a:rect l="l" t="t" r="r" b="b"/>
                <a:pathLst>
                  <a:path w="3084" h="3514" extrusionOk="0">
                    <a:moveTo>
                      <a:pt x="2860" y="1"/>
                    </a:moveTo>
                    <a:cubicBezTo>
                      <a:pt x="2813" y="1"/>
                      <a:pt x="2765" y="19"/>
                      <a:pt x="2730" y="65"/>
                    </a:cubicBezTo>
                    <a:cubicBezTo>
                      <a:pt x="1898" y="1151"/>
                      <a:pt x="1107" y="2300"/>
                      <a:pt x="113" y="3250"/>
                    </a:cubicBezTo>
                    <a:cubicBezTo>
                      <a:pt x="1" y="3357"/>
                      <a:pt x="108" y="3513"/>
                      <a:pt x="230" y="3513"/>
                    </a:cubicBezTo>
                    <a:cubicBezTo>
                      <a:pt x="264" y="3513"/>
                      <a:pt x="300" y="3501"/>
                      <a:pt x="332" y="3470"/>
                    </a:cubicBezTo>
                    <a:cubicBezTo>
                      <a:pt x="1340" y="2503"/>
                      <a:pt x="2149" y="1327"/>
                      <a:pt x="2998" y="222"/>
                    </a:cubicBezTo>
                    <a:cubicBezTo>
                      <a:pt x="3083" y="111"/>
                      <a:pt x="2974" y="1"/>
                      <a:pt x="286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flipH="1">
                <a:off x="5528654" y="2977069"/>
                <a:ext cx="887819" cy="722255"/>
              </a:xfrm>
              <a:custGeom>
                <a:avLst/>
                <a:gdLst/>
                <a:ahLst/>
                <a:cxnLst/>
                <a:rect l="l" t="t" r="r" b="b"/>
                <a:pathLst>
                  <a:path w="17571" h="14295" extrusionOk="0">
                    <a:moveTo>
                      <a:pt x="13296" y="1"/>
                    </a:moveTo>
                    <a:cubicBezTo>
                      <a:pt x="13177" y="1"/>
                      <a:pt x="13059" y="2"/>
                      <a:pt x="12941" y="4"/>
                    </a:cubicBezTo>
                    <a:cubicBezTo>
                      <a:pt x="10787" y="42"/>
                      <a:pt x="8572" y="369"/>
                      <a:pt x="6715" y="1463"/>
                    </a:cubicBezTo>
                    <a:cubicBezTo>
                      <a:pt x="4946" y="2509"/>
                      <a:pt x="3626" y="4184"/>
                      <a:pt x="2635" y="5983"/>
                    </a:cubicBezTo>
                    <a:cubicBezTo>
                      <a:pt x="1923" y="7269"/>
                      <a:pt x="1284" y="8724"/>
                      <a:pt x="1" y="9447"/>
                    </a:cubicBezTo>
                    <a:cubicBezTo>
                      <a:pt x="2181" y="11651"/>
                      <a:pt x="5181" y="13020"/>
                      <a:pt x="8269" y="13241"/>
                    </a:cubicBezTo>
                    <a:cubicBezTo>
                      <a:pt x="8483" y="13257"/>
                      <a:pt x="8699" y="13268"/>
                      <a:pt x="8916" y="13271"/>
                    </a:cubicBezTo>
                    <a:cubicBezTo>
                      <a:pt x="9036" y="13273"/>
                      <a:pt x="9157" y="13274"/>
                      <a:pt x="9278" y="13274"/>
                    </a:cubicBezTo>
                    <a:cubicBezTo>
                      <a:pt x="9462" y="13274"/>
                      <a:pt x="9647" y="13273"/>
                      <a:pt x="9831" y="13273"/>
                    </a:cubicBezTo>
                    <a:cubicBezTo>
                      <a:pt x="10623" y="13273"/>
                      <a:pt x="11412" y="13302"/>
                      <a:pt x="12132" y="13612"/>
                    </a:cubicBezTo>
                    <a:cubicBezTo>
                      <a:pt x="12672" y="13842"/>
                      <a:pt x="13257" y="14224"/>
                      <a:pt x="13803" y="14286"/>
                    </a:cubicBezTo>
                    <a:cubicBezTo>
                      <a:pt x="13853" y="14291"/>
                      <a:pt x="13902" y="14294"/>
                      <a:pt x="13951" y="14294"/>
                    </a:cubicBezTo>
                    <a:cubicBezTo>
                      <a:pt x="14145" y="14294"/>
                      <a:pt x="14330" y="14247"/>
                      <a:pt x="14509" y="14131"/>
                    </a:cubicBezTo>
                    <a:cubicBezTo>
                      <a:pt x="14956" y="13842"/>
                      <a:pt x="15059" y="13250"/>
                      <a:pt x="15211" y="12741"/>
                    </a:cubicBezTo>
                    <a:cubicBezTo>
                      <a:pt x="15572" y="11479"/>
                      <a:pt x="16438" y="10375"/>
                      <a:pt x="17570" y="9715"/>
                    </a:cubicBezTo>
                    <a:cubicBezTo>
                      <a:pt x="17002" y="8742"/>
                      <a:pt x="16907" y="7507"/>
                      <a:pt x="17319" y="6457"/>
                    </a:cubicBezTo>
                    <a:lnTo>
                      <a:pt x="17302" y="6433"/>
                    </a:lnTo>
                    <a:cubicBezTo>
                      <a:pt x="16741" y="4393"/>
                      <a:pt x="16181" y="2357"/>
                      <a:pt x="15620" y="325"/>
                    </a:cubicBezTo>
                    <a:cubicBezTo>
                      <a:pt x="14878" y="61"/>
                      <a:pt x="14083" y="1"/>
                      <a:pt x="1329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flipH="1">
                <a:off x="5719020" y="3082056"/>
                <a:ext cx="305388" cy="616809"/>
              </a:xfrm>
              <a:custGeom>
                <a:avLst/>
                <a:gdLst/>
                <a:ahLst/>
                <a:cxnLst/>
                <a:rect l="l" t="t" r="r" b="b"/>
                <a:pathLst>
                  <a:path w="6044" h="12208" extrusionOk="0">
                    <a:moveTo>
                      <a:pt x="5183" y="0"/>
                    </a:moveTo>
                    <a:cubicBezTo>
                      <a:pt x="4284" y="0"/>
                      <a:pt x="3454" y="463"/>
                      <a:pt x="2673" y="912"/>
                    </a:cubicBezTo>
                    <a:cubicBezTo>
                      <a:pt x="2119" y="1228"/>
                      <a:pt x="1555" y="1558"/>
                      <a:pt x="1163" y="2061"/>
                    </a:cubicBezTo>
                    <a:cubicBezTo>
                      <a:pt x="760" y="2584"/>
                      <a:pt x="585" y="3244"/>
                      <a:pt x="417" y="3884"/>
                    </a:cubicBezTo>
                    <a:cubicBezTo>
                      <a:pt x="293" y="4369"/>
                      <a:pt x="169" y="4851"/>
                      <a:pt x="42" y="5329"/>
                    </a:cubicBezTo>
                    <a:cubicBezTo>
                      <a:pt x="21" y="5411"/>
                      <a:pt x="1" y="5490"/>
                      <a:pt x="14" y="5570"/>
                    </a:cubicBezTo>
                    <a:cubicBezTo>
                      <a:pt x="52" y="5772"/>
                      <a:pt x="279" y="5872"/>
                      <a:pt x="430" y="6013"/>
                    </a:cubicBezTo>
                    <a:cubicBezTo>
                      <a:pt x="826" y="6402"/>
                      <a:pt x="612" y="7059"/>
                      <a:pt x="471" y="7599"/>
                    </a:cubicBezTo>
                    <a:cubicBezTo>
                      <a:pt x="320" y="8166"/>
                      <a:pt x="282" y="8761"/>
                      <a:pt x="296" y="9350"/>
                    </a:cubicBezTo>
                    <a:cubicBezTo>
                      <a:pt x="306" y="9958"/>
                      <a:pt x="382" y="10564"/>
                      <a:pt x="509" y="11163"/>
                    </a:cubicBezTo>
                    <a:cubicBezTo>
                      <a:pt x="723" y="11179"/>
                      <a:pt x="939" y="11190"/>
                      <a:pt x="1156" y="11193"/>
                    </a:cubicBezTo>
                    <a:cubicBezTo>
                      <a:pt x="1276" y="11195"/>
                      <a:pt x="1397" y="11196"/>
                      <a:pt x="1518" y="11196"/>
                    </a:cubicBezTo>
                    <a:cubicBezTo>
                      <a:pt x="1702" y="11196"/>
                      <a:pt x="1887" y="11195"/>
                      <a:pt x="2071" y="11195"/>
                    </a:cubicBezTo>
                    <a:cubicBezTo>
                      <a:pt x="2863" y="11195"/>
                      <a:pt x="3652" y="11224"/>
                      <a:pt x="4372" y="11534"/>
                    </a:cubicBezTo>
                    <a:cubicBezTo>
                      <a:pt x="4912" y="11764"/>
                      <a:pt x="5497" y="12146"/>
                      <a:pt x="6043" y="12208"/>
                    </a:cubicBezTo>
                    <a:cubicBezTo>
                      <a:pt x="6016" y="12149"/>
                      <a:pt x="5989" y="12091"/>
                      <a:pt x="5961" y="12033"/>
                    </a:cubicBezTo>
                    <a:cubicBezTo>
                      <a:pt x="5576" y="11241"/>
                      <a:pt x="5187" y="10450"/>
                      <a:pt x="4929" y="9607"/>
                    </a:cubicBezTo>
                    <a:cubicBezTo>
                      <a:pt x="3990" y="6519"/>
                      <a:pt x="4908" y="3213"/>
                      <a:pt x="5232" y="1"/>
                    </a:cubicBezTo>
                    <a:cubicBezTo>
                      <a:pt x="5215" y="0"/>
                      <a:pt x="5199" y="0"/>
                      <a:pt x="5183" y="0"/>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flipH="1">
                <a:off x="5360836" y="3190479"/>
                <a:ext cx="589201" cy="845738"/>
              </a:xfrm>
              <a:custGeom>
                <a:avLst/>
                <a:gdLst/>
                <a:ahLst/>
                <a:cxnLst/>
                <a:rect l="l" t="t" r="r" b="b"/>
                <a:pathLst>
                  <a:path w="11661" h="16739" extrusionOk="0">
                    <a:moveTo>
                      <a:pt x="4843" y="0"/>
                    </a:moveTo>
                    <a:cubicBezTo>
                      <a:pt x="4825" y="0"/>
                      <a:pt x="4807" y="1"/>
                      <a:pt x="4789" y="1"/>
                    </a:cubicBezTo>
                    <a:cubicBezTo>
                      <a:pt x="3044" y="42"/>
                      <a:pt x="988" y="1260"/>
                      <a:pt x="493" y="4920"/>
                    </a:cubicBezTo>
                    <a:cubicBezTo>
                      <a:pt x="1" y="8576"/>
                      <a:pt x="1404" y="11204"/>
                      <a:pt x="3258" y="12810"/>
                    </a:cubicBezTo>
                    <a:cubicBezTo>
                      <a:pt x="5108" y="14413"/>
                      <a:pt x="10777" y="16739"/>
                      <a:pt x="10777" y="16739"/>
                    </a:cubicBezTo>
                    <a:lnTo>
                      <a:pt x="11661" y="15397"/>
                    </a:lnTo>
                    <a:cubicBezTo>
                      <a:pt x="9818" y="13808"/>
                      <a:pt x="6251" y="11011"/>
                      <a:pt x="6251" y="11011"/>
                    </a:cubicBezTo>
                    <a:lnTo>
                      <a:pt x="6251" y="11011"/>
                    </a:lnTo>
                    <a:cubicBezTo>
                      <a:pt x="6251" y="11011"/>
                      <a:pt x="6251" y="11011"/>
                      <a:pt x="6252" y="11011"/>
                    </a:cubicBezTo>
                    <a:cubicBezTo>
                      <a:pt x="6361" y="11011"/>
                      <a:pt x="6924" y="5315"/>
                      <a:pt x="6924" y="5315"/>
                    </a:cubicBezTo>
                    <a:cubicBezTo>
                      <a:pt x="7014" y="3926"/>
                      <a:pt x="6808" y="2516"/>
                      <a:pt x="6326" y="1211"/>
                    </a:cubicBezTo>
                    <a:cubicBezTo>
                      <a:pt x="6178" y="809"/>
                      <a:pt x="5979" y="386"/>
                      <a:pt x="5600" y="179"/>
                    </a:cubicBezTo>
                    <a:cubicBezTo>
                      <a:pt x="5372" y="51"/>
                      <a:pt x="5104" y="0"/>
                      <a:pt x="4843"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flipH="1">
                <a:off x="5582449" y="3084835"/>
                <a:ext cx="381129" cy="312548"/>
              </a:xfrm>
              <a:custGeom>
                <a:avLst/>
                <a:gdLst/>
                <a:ahLst/>
                <a:cxnLst/>
                <a:rect l="l" t="t" r="r" b="b"/>
                <a:pathLst>
                  <a:path w="7543" h="6186" extrusionOk="0">
                    <a:moveTo>
                      <a:pt x="5325" y="0"/>
                    </a:moveTo>
                    <a:cubicBezTo>
                      <a:pt x="567" y="190"/>
                      <a:pt x="0" y="5810"/>
                      <a:pt x="0" y="5810"/>
                    </a:cubicBezTo>
                    <a:lnTo>
                      <a:pt x="7436" y="6185"/>
                    </a:lnTo>
                    <a:cubicBezTo>
                      <a:pt x="7436" y="6185"/>
                      <a:pt x="7543" y="3822"/>
                      <a:pt x="7086" y="1940"/>
                    </a:cubicBezTo>
                    <a:cubicBezTo>
                      <a:pt x="6628" y="62"/>
                      <a:pt x="5325" y="0"/>
                      <a:pt x="5325"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flipH="1">
                <a:off x="5232735" y="3965554"/>
                <a:ext cx="224443" cy="128333"/>
              </a:xfrm>
              <a:custGeom>
                <a:avLst/>
                <a:gdLst/>
                <a:ahLst/>
                <a:cxnLst/>
                <a:rect l="l" t="t" r="r" b="b"/>
                <a:pathLst>
                  <a:path w="4442" h="2540" extrusionOk="0">
                    <a:moveTo>
                      <a:pt x="1531" y="1"/>
                    </a:moveTo>
                    <a:lnTo>
                      <a:pt x="1" y="437"/>
                    </a:lnTo>
                    <a:cubicBezTo>
                      <a:pt x="341" y="816"/>
                      <a:pt x="688" y="1198"/>
                      <a:pt x="1115" y="1469"/>
                    </a:cubicBezTo>
                    <a:cubicBezTo>
                      <a:pt x="1428" y="1666"/>
                      <a:pt x="1779" y="1796"/>
                      <a:pt x="2122" y="1923"/>
                    </a:cubicBezTo>
                    <a:cubicBezTo>
                      <a:pt x="2587" y="2099"/>
                      <a:pt x="3051" y="2271"/>
                      <a:pt x="3516" y="2443"/>
                    </a:cubicBezTo>
                    <a:cubicBezTo>
                      <a:pt x="3643" y="2491"/>
                      <a:pt x="3778" y="2539"/>
                      <a:pt x="3917" y="2539"/>
                    </a:cubicBezTo>
                    <a:cubicBezTo>
                      <a:pt x="3946" y="2539"/>
                      <a:pt x="3975" y="2537"/>
                      <a:pt x="4004" y="2533"/>
                    </a:cubicBezTo>
                    <a:cubicBezTo>
                      <a:pt x="4170" y="2505"/>
                      <a:pt x="4341" y="2357"/>
                      <a:pt x="4338" y="2178"/>
                    </a:cubicBezTo>
                    <a:cubicBezTo>
                      <a:pt x="4338" y="2041"/>
                      <a:pt x="4238" y="1931"/>
                      <a:pt x="4145" y="1838"/>
                    </a:cubicBezTo>
                    <a:lnTo>
                      <a:pt x="4145" y="1838"/>
                    </a:lnTo>
                    <a:cubicBezTo>
                      <a:pt x="4153" y="1839"/>
                      <a:pt x="4162" y="1840"/>
                      <a:pt x="4170" y="1840"/>
                    </a:cubicBezTo>
                    <a:cubicBezTo>
                      <a:pt x="4264" y="1840"/>
                      <a:pt x="4347" y="1725"/>
                      <a:pt x="4341" y="1617"/>
                    </a:cubicBezTo>
                    <a:cubicBezTo>
                      <a:pt x="4335" y="1504"/>
                      <a:pt x="4259" y="1415"/>
                      <a:pt x="4176" y="1342"/>
                    </a:cubicBezTo>
                    <a:cubicBezTo>
                      <a:pt x="4269" y="1304"/>
                      <a:pt x="4368" y="1253"/>
                      <a:pt x="4406" y="1153"/>
                    </a:cubicBezTo>
                    <a:cubicBezTo>
                      <a:pt x="4441" y="1060"/>
                      <a:pt x="4406" y="953"/>
                      <a:pt x="4341" y="882"/>
                    </a:cubicBezTo>
                    <a:cubicBezTo>
                      <a:pt x="4279" y="812"/>
                      <a:pt x="4190" y="775"/>
                      <a:pt x="4104" y="737"/>
                    </a:cubicBezTo>
                    <a:cubicBezTo>
                      <a:pt x="4097" y="685"/>
                      <a:pt x="4141" y="641"/>
                      <a:pt x="4186" y="620"/>
                    </a:cubicBezTo>
                    <a:cubicBezTo>
                      <a:pt x="4231" y="599"/>
                      <a:pt x="4283" y="589"/>
                      <a:pt x="4317" y="555"/>
                    </a:cubicBezTo>
                    <a:cubicBezTo>
                      <a:pt x="4379" y="493"/>
                      <a:pt x="4365" y="379"/>
                      <a:pt x="4307" y="321"/>
                    </a:cubicBezTo>
                    <a:cubicBezTo>
                      <a:pt x="4252" y="259"/>
                      <a:pt x="4165" y="238"/>
                      <a:pt x="4087" y="221"/>
                    </a:cubicBezTo>
                    <a:cubicBezTo>
                      <a:pt x="3251" y="45"/>
                      <a:pt x="2367" y="172"/>
                      <a:pt x="153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flipH="1">
                <a:off x="4992248" y="4519389"/>
                <a:ext cx="138546" cy="81497"/>
              </a:xfrm>
              <a:custGeom>
                <a:avLst/>
                <a:gdLst/>
                <a:ahLst/>
                <a:cxnLst/>
                <a:rect l="l" t="t" r="r" b="b"/>
                <a:pathLst>
                  <a:path w="2742" h="1613" extrusionOk="0">
                    <a:moveTo>
                      <a:pt x="372" y="1"/>
                    </a:moveTo>
                    <a:cubicBezTo>
                      <a:pt x="217" y="53"/>
                      <a:pt x="58" y="94"/>
                      <a:pt x="14" y="283"/>
                    </a:cubicBezTo>
                    <a:cubicBezTo>
                      <a:pt x="0" y="334"/>
                      <a:pt x="10" y="383"/>
                      <a:pt x="28" y="424"/>
                    </a:cubicBezTo>
                    <a:cubicBezTo>
                      <a:pt x="585" y="723"/>
                      <a:pt x="1139" y="1023"/>
                      <a:pt x="1696" y="1325"/>
                    </a:cubicBezTo>
                    <a:cubicBezTo>
                      <a:pt x="1908" y="1439"/>
                      <a:pt x="2145" y="1613"/>
                      <a:pt x="2382" y="1613"/>
                    </a:cubicBezTo>
                    <a:cubicBezTo>
                      <a:pt x="2469" y="1613"/>
                      <a:pt x="2556" y="1589"/>
                      <a:pt x="2642" y="1531"/>
                    </a:cubicBezTo>
                    <a:cubicBezTo>
                      <a:pt x="2734" y="1466"/>
                      <a:pt x="2741" y="1322"/>
                      <a:pt x="2638" y="1263"/>
                    </a:cubicBezTo>
                    <a:cubicBezTo>
                      <a:pt x="1882" y="844"/>
                      <a:pt x="1128" y="421"/>
                      <a:pt x="372"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flipH="1">
                <a:off x="4847995" y="4533737"/>
                <a:ext cx="245109" cy="150868"/>
              </a:xfrm>
              <a:custGeom>
                <a:avLst/>
                <a:gdLst/>
                <a:ahLst/>
                <a:cxnLst/>
                <a:rect l="l" t="t" r="r" b="b"/>
                <a:pathLst>
                  <a:path w="4851" h="2986" extrusionOk="0">
                    <a:moveTo>
                      <a:pt x="2190" y="0"/>
                    </a:moveTo>
                    <a:cubicBezTo>
                      <a:pt x="2052" y="0"/>
                      <a:pt x="1914" y="35"/>
                      <a:pt x="1782" y="78"/>
                    </a:cubicBezTo>
                    <a:cubicBezTo>
                      <a:pt x="1153" y="291"/>
                      <a:pt x="612" y="763"/>
                      <a:pt x="317" y="1358"/>
                    </a:cubicBezTo>
                    <a:lnTo>
                      <a:pt x="444" y="914"/>
                    </a:lnTo>
                    <a:lnTo>
                      <a:pt x="444" y="914"/>
                    </a:lnTo>
                    <a:cubicBezTo>
                      <a:pt x="228" y="1196"/>
                      <a:pt x="1" y="1547"/>
                      <a:pt x="128" y="1877"/>
                    </a:cubicBezTo>
                    <a:cubicBezTo>
                      <a:pt x="217" y="2104"/>
                      <a:pt x="451" y="2238"/>
                      <a:pt x="674" y="2335"/>
                    </a:cubicBezTo>
                    <a:cubicBezTo>
                      <a:pt x="1548" y="2717"/>
                      <a:pt x="2508" y="2836"/>
                      <a:pt x="3454" y="2954"/>
                    </a:cubicBezTo>
                    <a:cubicBezTo>
                      <a:pt x="3604" y="2971"/>
                      <a:pt x="3762" y="2986"/>
                      <a:pt x="3918" y="2986"/>
                    </a:cubicBezTo>
                    <a:cubicBezTo>
                      <a:pt x="4229" y="2986"/>
                      <a:pt x="4530" y="2926"/>
                      <a:pt x="4737" y="2706"/>
                    </a:cubicBezTo>
                    <a:cubicBezTo>
                      <a:pt x="4785" y="2655"/>
                      <a:pt x="4827" y="2593"/>
                      <a:pt x="4837" y="2524"/>
                    </a:cubicBezTo>
                    <a:cubicBezTo>
                      <a:pt x="4851" y="2424"/>
                      <a:pt x="4792" y="2328"/>
                      <a:pt x="4733" y="2242"/>
                    </a:cubicBezTo>
                    <a:cubicBezTo>
                      <a:pt x="4273" y="1550"/>
                      <a:pt x="3643" y="990"/>
                      <a:pt x="3024" y="436"/>
                    </a:cubicBezTo>
                    <a:cubicBezTo>
                      <a:pt x="2814" y="247"/>
                      <a:pt x="2587" y="50"/>
                      <a:pt x="2305" y="9"/>
                    </a:cubicBezTo>
                    <a:cubicBezTo>
                      <a:pt x="2267" y="3"/>
                      <a:pt x="2228" y="0"/>
                      <a:pt x="2190"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flipH="1">
                <a:off x="4856186" y="4558746"/>
                <a:ext cx="159768" cy="95038"/>
              </a:xfrm>
              <a:custGeom>
                <a:avLst/>
                <a:gdLst/>
                <a:ahLst/>
                <a:cxnLst/>
                <a:rect l="l" t="t" r="r" b="b"/>
                <a:pathLst>
                  <a:path w="3162" h="1881" extrusionOk="0">
                    <a:moveTo>
                      <a:pt x="59" y="1128"/>
                    </a:moveTo>
                    <a:cubicBezTo>
                      <a:pt x="50" y="1129"/>
                      <a:pt x="44" y="1134"/>
                      <a:pt x="42" y="1142"/>
                    </a:cubicBezTo>
                    <a:lnTo>
                      <a:pt x="42" y="1142"/>
                    </a:lnTo>
                    <a:lnTo>
                      <a:pt x="59" y="1128"/>
                    </a:lnTo>
                    <a:close/>
                    <a:moveTo>
                      <a:pt x="2420" y="0"/>
                    </a:moveTo>
                    <a:cubicBezTo>
                      <a:pt x="2235" y="0"/>
                      <a:pt x="2040" y="63"/>
                      <a:pt x="1879" y="158"/>
                    </a:cubicBezTo>
                    <a:cubicBezTo>
                      <a:pt x="1576" y="344"/>
                      <a:pt x="1335" y="633"/>
                      <a:pt x="1211" y="966"/>
                    </a:cubicBezTo>
                    <a:cubicBezTo>
                      <a:pt x="1093" y="839"/>
                      <a:pt x="922" y="779"/>
                      <a:pt x="749" y="779"/>
                    </a:cubicBezTo>
                    <a:cubicBezTo>
                      <a:pt x="506" y="779"/>
                      <a:pt x="259" y="898"/>
                      <a:pt x="149" y="1117"/>
                    </a:cubicBezTo>
                    <a:cubicBezTo>
                      <a:pt x="131" y="1149"/>
                      <a:pt x="114" y="1182"/>
                      <a:pt x="80" y="1190"/>
                    </a:cubicBezTo>
                    <a:cubicBezTo>
                      <a:pt x="79" y="1190"/>
                      <a:pt x="78" y="1190"/>
                      <a:pt x="77" y="1190"/>
                    </a:cubicBezTo>
                    <a:cubicBezTo>
                      <a:pt x="54" y="1190"/>
                      <a:pt x="38" y="1160"/>
                      <a:pt x="42" y="1142"/>
                    </a:cubicBezTo>
                    <a:lnTo>
                      <a:pt x="42" y="1142"/>
                    </a:lnTo>
                    <a:lnTo>
                      <a:pt x="1" y="1176"/>
                    </a:lnTo>
                    <a:cubicBezTo>
                      <a:pt x="355" y="1241"/>
                      <a:pt x="661" y="1447"/>
                      <a:pt x="988" y="1598"/>
                    </a:cubicBezTo>
                    <a:cubicBezTo>
                      <a:pt x="1397" y="1786"/>
                      <a:pt x="1847" y="1881"/>
                      <a:pt x="2297" y="1881"/>
                    </a:cubicBezTo>
                    <a:cubicBezTo>
                      <a:pt x="2468" y="1881"/>
                      <a:pt x="2639" y="1867"/>
                      <a:pt x="2808" y="1840"/>
                    </a:cubicBezTo>
                    <a:cubicBezTo>
                      <a:pt x="2928" y="1819"/>
                      <a:pt x="3062" y="1781"/>
                      <a:pt x="3120" y="1674"/>
                    </a:cubicBezTo>
                    <a:cubicBezTo>
                      <a:pt x="3162" y="1606"/>
                      <a:pt x="3158" y="1523"/>
                      <a:pt x="3155" y="1444"/>
                    </a:cubicBezTo>
                    <a:cubicBezTo>
                      <a:pt x="3148" y="1231"/>
                      <a:pt x="3130" y="1021"/>
                      <a:pt x="3103" y="808"/>
                    </a:cubicBezTo>
                    <a:cubicBezTo>
                      <a:pt x="3068" y="563"/>
                      <a:pt x="3017" y="302"/>
                      <a:pt x="2832" y="141"/>
                    </a:cubicBezTo>
                    <a:cubicBezTo>
                      <a:pt x="2716" y="42"/>
                      <a:pt x="2571" y="0"/>
                      <a:pt x="2420"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flipH="1">
                <a:off x="5341005" y="3818229"/>
                <a:ext cx="253446" cy="237771"/>
              </a:xfrm>
              <a:custGeom>
                <a:avLst/>
                <a:gdLst/>
                <a:ahLst/>
                <a:cxnLst/>
                <a:rect l="l" t="t" r="r" b="b"/>
                <a:pathLst>
                  <a:path w="5016" h="4706" extrusionOk="0">
                    <a:moveTo>
                      <a:pt x="2174" y="0"/>
                    </a:moveTo>
                    <a:lnTo>
                      <a:pt x="0" y="2934"/>
                    </a:lnTo>
                    <a:lnTo>
                      <a:pt x="4389" y="4706"/>
                    </a:lnTo>
                    <a:lnTo>
                      <a:pt x="5015" y="3154"/>
                    </a:lnTo>
                    <a:lnTo>
                      <a:pt x="217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flipH="1">
                <a:off x="5514298" y="4533333"/>
                <a:ext cx="305742" cy="299310"/>
              </a:xfrm>
              <a:custGeom>
                <a:avLst/>
                <a:gdLst/>
                <a:ahLst/>
                <a:cxnLst/>
                <a:rect l="l" t="t" r="r" b="b"/>
                <a:pathLst>
                  <a:path w="6051" h="5924" extrusionOk="0">
                    <a:moveTo>
                      <a:pt x="936" y="1"/>
                    </a:moveTo>
                    <a:cubicBezTo>
                      <a:pt x="936" y="1"/>
                      <a:pt x="241" y="4840"/>
                      <a:pt x="190" y="4995"/>
                    </a:cubicBezTo>
                    <a:lnTo>
                      <a:pt x="1" y="5924"/>
                    </a:lnTo>
                    <a:lnTo>
                      <a:pt x="4111" y="5862"/>
                    </a:lnTo>
                    <a:lnTo>
                      <a:pt x="2659" y="5008"/>
                    </a:lnTo>
                    <a:lnTo>
                      <a:pt x="6051" y="1720"/>
                    </a:lnTo>
                    <a:lnTo>
                      <a:pt x="936" y="1"/>
                    </a:ln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flipH="1">
                <a:off x="6641988" y="4505798"/>
                <a:ext cx="318121" cy="232314"/>
              </a:xfrm>
              <a:custGeom>
                <a:avLst/>
                <a:gdLst/>
                <a:ahLst/>
                <a:cxnLst/>
                <a:rect l="l" t="t" r="r" b="b"/>
                <a:pathLst>
                  <a:path w="6296" h="4598" extrusionOk="0">
                    <a:moveTo>
                      <a:pt x="5294" y="1"/>
                    </a:moveTo>
                    <a:cubicBezTo>
                      <a:pt x="4984" y="1"/>
                      <a:pt x="4674" y="28"/>
                      <a:pt x="4366" y="91"/>
                    </a:cubicBezTo>
                    <a:cubicBezTo>
                      <a:pt x="2691" y="442"/>
                      <a:pt x="1480" y="1825"/>
                      <a:pt x="1" y="2671"/>
                    </a:cubicBezTo>
                    <a:lnTo>
                      <a:pt x="25" y="4243"/>
                    </a:lnTo>
                    <a:cubicBezTo>
                      <a:pt x="2109" y="4429"/>
                      <a:pt x="4204" y="4542"/>
                      <a:pt x="6295" y="4597"/>
                    </a:cubicBezTo>
                    <a:lnTo>
                      <a:pt x="6227" y="71"/>
                    </a:lnTo>
                    <a:cubicBezTo>
                      <a:pt x="5916" y="28"/>
                      <a:pt x="5605" y="1"/>
                      <a:pt x="5294"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flipH="1">
                <a:off x="6912390" y="4535202"/>
                <a:ext cx="326610" cy="212609"/>
              </a:xfrm>
              <a:custGeom>
                <a:avLst/>
                <a:gdLst/>
                <a:ahLst/>
                <a:cxnLst/>
                <a:rect l="l" t="t" r="r" b="b"/>
                <a:pathLst>
                  <a:path w="6464" h="4208" extrusionOk="0">
                    <a:moveTo>
                      <a:pt x="6464" y="1"/>
                    </a:moveTo>
                    <a:lnTo>
                      <a:pt x="2291" y="2684"/>
                    </a:lnTo>
                    <a:lnTo>
                      <a:pt x="1617" y="2282"/>
                    </a:lnTo>
                    <a:lnTo>
                      <a:pt x="1" y="4208"/>
                    </a:lnTo>
                    <a:lnTo>
                      <a:pt x="2412" y="3915"/>
                    </a:lnTo>
                    <a:lnTo>
                      <a:pt x="6113" y="4012"/>
                    </a:lnTo>
                    <a:lnTo>
                      <a:pt x="6464" y="1"/>
                    </a:lnTo>
                    <a:close/>
                  </a:path>
                </a:pathLst>
              </a:custGeom>
              <a:solidFill>
                <a:srgbClr val="3C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flipH="1">
                <a:off x="5593529" y="3080490"/>
                <a:ext cx="178210" cy="127727"/>
              </a:xfrm>
              <a:custGeom>
                <a:avLst/>
                <a:gdLst/>
                <a:ahLst/>
                <a:cxnLst/>
                <a:rect l="l" t="t" r="r" b="b"/>
                <a:pathLst>
                  <a:path w="3527" h="2528" extrusionOk="0">
                    <a:moveTo>
                      <a:pt x="308" y="0"/>
                    </a:moveTo>
                    <a:cubicBezTo>
                      <a:pt x="272" y="0"/>
                      <a:pt x="236" y="1"/>
                      <a:pt x="200" y="4"/>
                    </a:cubicBezTo>
                    <a:cubicBezTo>
                      <a:pt x="8" y="14"/>
                      <a:pt x="1" y="310"/>
                      <a:pt x="187" y="310"/>
                    </a:cubicBezTo>
                    <a:cubicBezTo>
                      <a:pt x="192" y="310"/>
                      <a:pt x="196" y="310"/>
                      <a:pt x="200" y="310"/>
                    </a:cubicBezTo>
                    <a:cubicBezTo>
                      <a:pt x="248" y="307"/>
                      <a:pt x="294" y="305"/>
                      <a:pt x="341" y="305"/>
                    </a:cubicBezTo>
                    <a:cubicBezTo>
                      <a:pt x="1633" y="305"/>
                      <a:pt x="2602" y="1437"/>
                      <a:pt x="3193" y="2453"/>
                    </a:cubicBezTo>
                    <a:cubicBezTo>
                      <a:pt x="3223" y="2506"/>
                      <a:pt x="3270" y="2528"/>
                      <a:pt x="3316" y="2528"/>
                    </a:cubicBezTo>
                    <a:cubicBezTo>
                      <a:pt x="3421" y="2528"/>
                      <a:pt x="3526" y="2417"/>
                      <a:pt x="3457" y="2299"/>
                    </a:cubicBezTo>
                    <a:cubicBezTo>
                      <a:pt x="3124" y="1721"/>
                      <a:pt x="2769" y="1135"/>
                      <a:pt x="2223" y="733"/>
                    </a:cubicBezTo>
                    <a:cubicBezTo>
                      <a:pt x="1718" y="365"/>
                      <a:pt x="954" y="0"/>
                      <a:pt x="308" y="0"/>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flipH="1">
                <a:off x="5608947" y="3104792"/>
                <a:ext cx="63361" cy="31427"/>
              </a:xfrm>
              <a:custGeom>
                <a:avLst/>
                <a:gdLst/>
                <a:ahLst/>
                <a:cxnLst/>
                <a:rect l="l" t="t" r="r" b="b"/>
                <a:pathLst>
                  <a:path w="1254" h="622" extrusionOk="0">
                    <a:moveTo>
                      <a:pt x="1062" y="0"/>
                    </a:moveTo>
                    <a:cubicBezTo>
                      <a:pt x="1045" y="0"/>
                      <a:pt x="1027" y="4"/>
                      <a:pt x="1008" y="11"/>
                    </a:cubicBezTo>
                    <a:cubicBezTo>
                      <a:pt x="733" y="125"/>
                      <a:pt x="454" y="224"/>
                      <a:pt x="172" y="318"/>
                    </a:cubicBezTo>
                    <a:cubicBezTo>
                      <a:pt x="0" y="374"/>
                      <a:pt x="52" y="622"/>
                      <a:pt x="204" y="622"/>
                    </a:cubicBezTo>
                    <a:cubicBezTo>
                      <a:pt x="220" y="622"/>
                      <a:pt x="237" y="619"/>
                      <a:pt x="255" y="613"/>
                    </a:cubicBezTo>
                    <a:cubicBezTo>
                      <a:pt x="536" y="524"/>
                      <a:pt x="815" y="421"/>
                      <a:pt x="1090" y="311"/>
                    </a:cubicBezTo>
                    <a:cubicBezTo>
                      <a:pt x="1253" y="246"/>
                      <a:pt x="1205" y="0"/>
                      <a:pt x="1062" y="0"/>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flipH="1">
                <a:off x="5962801" y="3416923"/>
                <a:ext cx="263198" cy="192349"/>
              </a:xfrm>
              <a:custGeom>
                <a:avLst/>
                <a:gdLst/>
                <a:ahLst/>
                <a:cxnLst/>
                <a:rect l="l" t="t" r="r" b="b"/>
                <a:pathLst>
                  <a:path w="5209" h="3807" extrusionOk="0">
                    <a:moveTo>
                      <a:pt x="255" y="1"/>
                    </a:moveTo>
                    <a:lnTo>
                      <a:pt x="255" y="1"/>
                    </a:lnTo>
                    <a:cubicBezTo>
                      <a:pt x="451" y="627"/>
                      <a:pt x="1067" y="1001"/>
                      <a:pt x="1541" y="1455"/>
                    </a:cubicBezTo>
                    <a:cubicBezTo>
                      <a:pt x="1651" y="1563"/>
                      <a:pt x="1765" y="1714"/>
                      <a:pt x="1706" y="1858"/>
                    </a:cubicBezTo>
                    <a:cubicBezTo>
                      <a:pt x="1672" y="1934"/>
                      <a:pt x="1597" y="1985"/>
                      <a:pt x="1521" y="2013"/>
                    </a:cubicBezTo>
                    <a:cubicBezTo>
                      <a:pt x="1436" y="2045"/>
                      <a:pt x="1348" y="2057"/>
                      <a:pt x="1258" y="2057"/>
                    </a:cubicBezTo>
                    <a:cubicBezTo>
                      <a:pt x="953" y="2057"/>
                      <a:pt x="628" y="1915"/>
                      <a:pt x="331" y="1915"/>
                    </a:cubicBezTo>
                    <a:cubicBezTo>
                      <a:pt x="215" y="1915"/>
                      <a:pt x="104" y="1936"/>
                      <a:pt x="0" y="1996"/>
                    </a:cubicBezTo>
                    <a:cubicBezTo>
                      <a:pt x="1268" y="3149"/>
                      <a:pt x="2974" y="3806"/>
                      <a:pt x="4688" y="3806"/>
                    </a:cubicBezTo>
                    <a:cubicBezTo>
                      <a:pt x="4731" y="3806"/>
                      <a:pt x="4775" y="3806"/>
                      <a:pt x="4819" y="3805"/>
                    </a:cubicBezTo>
                    <a:cubicBezTo>
                      <a:pt x="4977" y="3802"/>
                      <a:pt x="5183" y="3754"/>
                      <a:pt x="5208" y="3595"/>
                    </a:cubicBezTo>
                    <a:lnTo>
                      <a:pt x="4956" y="461"/>
                    </a:lnTo>
                    <a:cubicBezTo>
                      <a:pt x="4429" y="573"/>
                      <a:pt x="3890" y="628"/>
                      <a:pt x="3350" y="628"/>
                    </a:cubicBezTo>
                    <a:cubicBezTo>
                      <a:pt x="2291" y="628"/>
                      <a:pt x="1231" y="416"/>
                      <a:pt x="255" y="1"/>
                    </a:cubicBezTo>
                    <a:close/>
                  </a:path>
                </a:pathLst>
              </a:custGeom>
              <a:solidFill>
                <a:srgbClr val="CA6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flipH="1">
                <a:off x="5091641" y="2357100"/>
                <a:ext cx="653321" cy="536980"/>
              </a:xfrm>
              <a:custGeom>
                <a:avLst/>
                <a:gdLst/>
                <a:ahLst/>
                <a:cxnLst/>
                <a:rect l="l" t="t" r="r" b="b"/>
                <a:pathLst>
                  <a:path w="12930" h="10628" extrusionOk="0">
                    <a:moveTo>
                      <a:pt x="9315" y="1"/>
                    </a:moveTo>
                    <a:cubicBezTo>
                      <a:pt x="8929" y="1"/>
                      <a:pt x="8523" y="173"/>
                      <a:pt x="8238" y="443"/>
                    </a:cubicBezTo>
                    <a:cubicBezTo>
                      <a:pt x="7774" y="886"/>
                      <a:pt x="7550" y="1516"/>
                      <a:pt x="7340" y="2121"/>
                    </a:cubicBezTo>
                    <a:cubicBezTo>
                      <a:pt x="7460" y="1356"/>
                      <a:pt x="6732" y="619"/>
                      <a:pt x="5972" y="619"/>
                    </a:cubicBezTo>
                    <a:cubicBezTo>
                      <a:pt x="5902" y="619"/>
                      <a:pt x="5832" y="626"/>
                      <a:pt x="5762" y="639"/>
                    </a:cubicBezTo>
                    <a:cubicBezTo>
                      <a:pt x="4929" y="794"/>
                      <a:pt x="4392" y="1784"/>
                      <a:pt x="4661" y="2589"/>
                    </a:cubicBezTo>
                    <a:cubicBezTo>
                      <a:pt x="4430" y="2180"/>
                      <a:pt x="4203" y="1774"/>
                      <a:pt x="3976" y="1368"/>
                    </a:cubicBezTo>
                    <a:cubicBezTo>
                      <a:pt x="3894" y="1221"/>
                      <a:pt x="3787" y="1059"/>
                      <a:pt x="3619" y="1045"/>
                    </a:cubicBezTo>
                    <a:cubicBezTo>
                      <a:pt x="3611" y="1044"/>
                      <a:pt x="3604" y="1044"/>
                      <a:pt x="3597" y="1044"/>
                    </a:cubicBezTo>
                    <a:cubicBezTo>
                      <a:pt x="3488" y="1044"/>
                      <a:pt x="3386" y="1111"/>
                      <a:pt x="3292" y="1175"/>
                    </a:cubicBezTo>
                    <a:cubicBezTo>
                      <a:pt x="2831" y="1499"/>
                      <a:pt x="2349" y="1843"/>
                      <a:pt x="2085" y="2342"/>
                    </a:cubicBezTo>
                    <a:cubicBezTo>
                      <a:pt x="1870" y="2747"/>
                      <a:pt x="1845" y="3286"/>
                      <a:pt x="2085" y="3657"/>
                    </a:cubicBezTo>
                    <a:lnTo>
                      <a:pt x="2085" y="3657"/>
                    </a:lnTo>
                    <a:cubicBezTo>
                      <a:pt x="1940" y="3557"/>
                      <a:pt x="1758" y="3508"/>
                      <a:pt x="1572" y="3508"/>
                    </a:cubicBezTo>
                    <a:cubicBezTo>
                      <a:pt x="1304" y="3508"/>
                      <a:pt x="1028" y="3610"/>
                      <a:pt x="843" y="3804"/>
                    </a:cubicBezTo>
                    <a:cubicBezTo>
                      <a:pt x="455" y="4209"/>
                      <a:pt x="420" y="4860"/>
                      <a:pt x="612" y="5385"/>
                    </a:cubicBezTo>
                    <a:cubicBezTo>
                      <a:pt x="801" y="5915"/>
                      <a:pt x="1180" y="6352"/>
                      <a:pt x="1552" y="6772"/>
                    </a:cubicBezTo>
                    <a:cubicBezTo>
                      <a:pt x="1418" y="6658"/>
                      <a:pt x="1258" y="6608"/>
                      <a:pt x="1092" y="6608"/>
                    </a:cubicBezTo>
                    <a:cubicBezTo>
                      <a:pt x="641" y="6608"/>
                      <a:pt x="155" y="6984"/>
                      <a:pt x="90" y="7460"/>
                    </a:cubicBezTo>
                    <a:cubicBezTo>
                      <a:pt x="1" y="8110"/>
                      <a:pt x="499" y="8725"/>
                      <a:pt x="1098" y="8994"/>
                    </a:cubicBezTo>
                    <a:cubicBezTo>
                      <a:pt x="1618" y="9226"/>
                      <a:pt x="2197" y="9257"/>
                      <a:pt x="2769" y="9257"/>
                    </a:cubicBezTo>
                    <a:cubicBezTo>
                      <a:pt x="2845" y="9257"/>
                      <a:pt x="2920" y="9257"/>
                      <a:pt x="2995" y="9256"/>
                    </a:cubicBezTo>
                    <a:lnTo>
                      <a:pt x="2995" y="9256"/>
                    </a:lnTo>
                    <a:cubicBezTo>
                      <a:pt x="2422" y="9270"/>
                      <a:pt x="1869" y="9640"/>
                      <a:pt x="1644" y="10167"/>
                    </a:cubicBezTo>
                    <a:cubicBezTo>
                      <a:pt x="2186" y="10488"/>
                      <a:pt x="2809" y="10628"/>
                      <a:pt x="3441" y="10628"/>
                    </a:cubicBezTo>
                    <a:cubicBezTo>
                      <a:pt x="3905" y="10628"/>
                      <a:pt x="4375" y="10552"/>
                      <a:pt x="4819" y="10418"/>
                    </a:cubicBezTo>
                    <a:cubicBezTo>
                      <a:pt x="5865" y="10105"/>
                      <a:pt x="6794" y="9489"/>
                      <a:pt x="7674" y="8843"/>
                    </a:cubicBezTo>
                    <a:lnTo>
                      <a:pt x="9590" y="8533"/>
                    </a:lnTo>
                    <a:cubicBezTo>
                      <a:pt x="10828" y="8120"/>
                      <a:pt x="11912" y="7254"/>
                      <a:pt x="12586" y="6136"/>
                    </a:cubicBezTo>
                    <a:cubicBezTo>
                      <a:pt x="12771" y="5830"/>
                      <a:pt x="12930" y="5441"/>
                      <a:pt x="12765" y="5121"/>
                    </a:cubicBezTo>
                    <a:cubicBezTo>
                      <a:pt x="12642" y="4878"/>
                      <a:pt x="12358" y="4759"/>
                      <a:pt x="12078" y="4759"/>
                    </a:cubicBezTo>
                    <a:cubicBezTo>
                      <a:pt x="12021" y="4759"/>
                      <a:pt x="11964" y="4764"/>
                      <a:pt x="11909" y="4774"/>
                    </a:cubicBezTo>
                    <a:cubicBezTo>
                      <a:pt x="11585" y="4828"/>
                      <a:pt x="11299" y="5021"/>
                      <a:pt x="11028" y="5207"/>
                    </a:cubicBezTo>
                    <a:cubicBezTo>
                      <a:pt x="11276" y="4907"/>
                      <a:pt x="11647" y="4753"/>
                      <a:pt x="11981" y="4553"/>
                    </a:cubicBezTo>
                    <a:cubicBezTo>
                      <a:pt x="12314" y="4358"/>
                      <a:pt x="12644" y="4075"/>
                      <a:pt x="12696" y="3690"/>
                    </a:cubicBezTo>
                    <a:cubicBezTo>
                      <a:pt x="12740" y="3365"/>
                      <a:pt x="12457" y="3012"/>
                      <a:pt x="12158" y="3012"/>
                    </a:cubicBezTo>
                    <a:cubicBezTo>
                      <a:pt x="12132" y="3012"/>
                      <a:pt x="12105" y="3015"/>
                      <a:pt x="12078" y="3021"/>
                    </a:cubicBezTo>
                    <a:lnTo>
                      <a:pt x="12078" y="3021"/>
                    </a:lnTo>
                    <a:cubicBezTo>
                      <a:pt x="12751" y="2741"/>
                      <a:pt x="12825" y="1597"/>
                      <a:pt x="12187" y="1203"/>
                    </a:cubicBezTo>
                    <a:cubicBezTo>
                      <a:pt x="12028" y="1106"/>
                      <a:pt x="11850" y="1063"/>
                      <a:pt x="11670" y="1063"/>
                    </a:cubicBezTo>
                    <a:cubicBezTo>
                      <a:pt x="11097" y="1063"/>
                      <a:pt x="10502" y="1508"/>
                      <a:pt x="10415" y="2097"/>
                    </a:cubicBezTo>
                    <a:cubicBezTo>
                      <a:pt x="10488" y="1430"/>
                      <a:pt x="10509" y="643"/>
                      <a:pt x="9985" y="223"/>
                    </a:cubicBezTo>
                    <a:cubicBezTo>
                      <a:pt x="9793" y="69"/>
                      <a:pt x="9558" y="1"/>
                      <a:pt x="9315"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6" name="Google Shape;1836;p33"/>
          <p:cNvSpPr txBox="1"/>
          <p:nvPr/>
        </p:nvSpPr>
        <p:spPr>
          <a:xfrm>
            <a:off x="0" y="1622050"/>
            <a:ext cx="7281600" cy="6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100">
                <a:solidFill>
                  <a:srgbClr val="7C7754"/>
                </a:solidFill>
                <a:latin typeface="Neucha"/>
                <a:ea typeface="Neucha"/>
                <a:cs typeface="Neucha"/>
                <a:sym typeface="Neucha"/>
              </a:rPr>
              <a:t>What about “Farm to Table”?</a:t>
            </a:r>
            <a:br>
              <a:rPr lang="es" sz="3100">
                <a:solidFill>
                  <a:srgbClr val="7C7754"/>
                </a:solidFill>
                <a:latin typeface="Neucha"/>
                <a:ea typeface="Neucha"/>
                <a:cs typeface="Neucha"/>
                <a:sym typeface="Neucha"/>
              </a:rPr>
            </a:br>
            <a:endParaRPr sz="3100">
              <a:solidFill>
                <a:srgbClr val="7C7754"/>
              </a:solidFill>
              <a:latin typeface="Neucha"/>
              <a:ea typeface="Neucha"/>
              <a:cs typeface="Neucha"/>
              <a:sym typeface="Neucha"/>
            </a:endParaRPr>
          </a:p>
          <a:p>
            <a:pPr marL="0" lvl="0" indent="0" algn="ctr" rtl="0">
              <a:spcBef>
                <a:spcPts val="0"/>
              </a:spcBef>
              <a:spcAft>
                <a:spcPts val="0"/>
              </a:spcAft>
              <a:buNone/>
            </a:pPr>
            <a:endParaRPr sz="3100">
              <a:solidFill>
                <a:srgbClr val="7C7754"/>
              </a:solidFill>
              <a:latin typeface="Neucha"/>
              <a:ea typeface="Neucha"/>
              <a:cs typeface="Neucha"/>
              <a:sym typeface="Neucha"/>
            </a:endParaRPr>
          </a:p>
        </p:txBody>
      </p:sp>
      <p:sp>
        <p:nvSpPr>
          <p:cNvPr id="1837" name="Google Shape;1837;p33"/>
          <p:cNvSpPr txBox="1"/>
          <p:nvPr/>
        </p:nvSpPr>
        <p:spPr>
          <a:xfrm>
            <a:off x="217500" y="2429400"/>
            <a:ext cx="7156800" cy="74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100">
                <a:solidFill>
                  <a:srgbClr val="7C7754"/>
                </a:solidFill>
                <a:latin typeface="Neucha"/>
                <a:ea typeface="Neucha"/>
                <a:cs typeface="Neucha"/>
                <a:sym typeface="Neucha"/>
              </a:rPr>
              <a:t>What do you think those phrases mean?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49"/>
                                        </p:tgtEl>
                                        <p:attrNameLst>
                                          <p:attrName>style.visibility</p:attrName>
                                        </p:attrNameLst>
                                      </p:cBhvr>
                                      <p:to>
                                        <p:strVal val="visible"/>
                                      </p:to>
                                    </p:set>
                                    <p:anim calcmode="lin" valueType="num">
                                      <p:cBhvr additive="base">
                                        <p:cTn id="7" dur="2000"/>
                                        <p:tgtEl>
                                          <p:spTgt spid="174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836"/>
                                        </p:tgtEl>
                                        <p:attrNameLst>
                                          <p:attrName>style.visibility</p:attrName>
                                        </p:attrNameLst>
                                      </p:cBhvr>
                                      <p:to>
                                        <p:strVal val="visible"/>
                                      </p:to>
                                    </p:set>
                                    <p:anim calcmode="lin" valueType="num">
                                      <p:cBhvr additive="base">
                                        <p:cTn id="12" dur="2000"/>
                                        <p:tgtEl>
                                          <p:spTgt spid="183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37"/>
                                        </p:tgtEl>
                                        <p:attrNameLst>
                                          <p:attrName>style.visibility</p:attrName>
                                        </p:attrNameLst>
                                      </p:cBhvr>
                                      <p:to>
                                        <p:strVal val="visible"/>
                                      </p:to>
                                    </p:set>
                                    <p:anim calcmode="lin" valueType="num">
                                      <p:cBhvr additive="base">
                                        <p:cTn id="17" dur="2000"/>
                                        <p:tgtEl>
                                          <p:spTgt spid="18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384"/>
        <p:cNvGrpSpPr/>
        <p:nvPr/>
      </p:nvGrpSpPr>
      <p:grpSpPr>
        <a:xfrm>
          <a:off x="0" y="0"/>
          <a:ext cx="0" cy="0"/>
          <a:chOff x="0" y="0"/>
          <a:chExt cx="0" cy="0"/>
        </a:xfrm>
      </p:grpSpPr>
      <p:sp>
        <p:nvSpPr>
          <p:cNvPr id="1385" name="Google Shape;1385;p16"/>
          <p:cNvSpPr txBox="1">
            <a:spLocks noGrp="1"/>
          </p:cNvSpPr>
          <p:nvPr>
            <p:ph type="ctrTitle" idx="4294967295"/>
          </p:nvPr>
        </p:nvSpPr>
        <p:spPr>
          <a:xfrm flipH="1">
            <a:off x="5071875" y="1523750"/>
            <a:ext cx="3223800" cy="109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6000"/>
              <a:t>Welcome! </a:t>
            </a:r>
            <a:endParaRPr sz="6000"/>
          </a:p>
        </p:txBody>
      </p:sp>
      <p:pic>
        <p:nvPicPr>
          <p:cNvPr id="1386" name="Google Shape;1386;p16"/>
          <p:cNvPicPr preferRelativeResize="0"/>
          <p:nvPr/>
        </p:nvPicPr>
        <p:blipFill>
          <a:blip r:embed="rId3">
            <a:alphaModFix/>
          </a:blip>
          <a:stretch>
            <a:fillRect/>
          </a:stretch>
        </p:blipFill>
        <p:spPr>
          <a:xfrm>
            <a:off x="0" y="0"/>
            <a:ext cx="4086700" cy="2731150"/>
          </a:xfrm>
          <a:prstGeom prst="rect">
            <a:avLst/>
          </a:prstGeom>
          <a:noFill/>
          <a:ln>
            <a:noFill/>
          </a:ln>
        </p:spPr>
      </p:pic>
      <p:sp>
        <p:nvSpPr>
          <p:cNvPr id="1387" name="Google Shape;1387;p16"/>
          <p:cNvSpPr txBox="1">
            <a:spLocks noGrp="1"/>
          </p:cNvSpPr>
          <p:nvPr>
            <p:ph type="subTitle" idx="1"/>
          </p:nvPr>
        </p:nvSpPr>
        <p:spPr>
          <a:xfrm flipH="1">
            <a:off x="4618575" y="2664000"/>
            <a:ext cx="4130400" cy="7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500" b="1"/>
              <a:t>Lesson 1 Grow. Prepare. Eat.</a:t>
            </a:r>
            <a:endParaRPr sz="2500" b="1"/>
          </a:p>
          <a:p>
            <a:pPr marL="0" lvl="0" indent="0" algn="ctr" rtl="0">
              <a:spcBef>
                <a:spcPts val="0"/>
              </a:spcBef>
              <a:spcAft>
                <a:spcPts val="0"/>
              </a:spcAft>
              <a:buNone/>
            </a:pPr>
            <a:r>
              <a:rPr lang="es" sz="2500" b="1"/>
              <a:t>Monday July 6th, 2020</a:t>
            </a:r>
            <a:endParaRPr sz="25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p34"/>
          <p:cNvSpPr/>
          <p:nvPr/>
        </p:nvSpPr>
        <p:spPr>
          <a:xfrm>
            <a:off x="-28525" y="-2600"/>
            <a:ext cx="9172500" cy="5143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3" name="Google Shape;1843;p34"/>
          <p:cNvPicPr preferRelativeResize="0"/>
          <p:nvPr/>
        </p:nvPicPr>
        <p:blipFill>
          <a:blip r:embed="rId3">
            <a:alphaModFix/>
          </a:blip>
          <a:stretch>
            <a:fillRect/>
          </a:stretch>
        </p:blipFill>
        <p:spPr>
          <a:xfrm>
            <a:off x="512150" y="-37237"/>
            <a:ext cx="8227926" cy="5217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35"/>
          <p:cNvSpPr txBox="1">
            <a:spLocks noGrp="1"/>
          </p:cNvSpPr>
          <p:nvPr>
            <p:ph type="ctrTitle"/>
          </p:nvPr>
        </p:nvSpPr>
        <p:spPr>
          <a:xfrm>
            <a:off x="1616100" y="2989975"/>
            <a:ext cx="5911800" cy="89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000"/>
              <a:t>Hands-On Activity Explanation: </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s" sz="4000"/>
              <a:t>Planting a Seed!</a:t>
            </a:r>
            <a:endParaRPr sz="4000"/>
          </a:p>
        </p:txBody>
      </p:sp>
      <p:grpSp>
        <p:nvGrpSpPr>
          <p:cNvPr id="1849" name="Google Shape;1849;p35"/>
          <p:cNvGrpSpPr/>
          <p:nvPr/>
        </p:nvGrpSpPr>
        <p:grpSpPr>
          <a:xfrm>
            <a:off x="6221831" y="2707958"/>
            <a:ext cx="2922175" cy="2435448"/>
            <a:chOff x="3823762" y="2209800"/>
            <a:chExt cx="3174552" cy="2689320"/>
          </a:xfrm>
        </p:grpSpPr>
        <p:sp>
          <p:nvSpPr>
            <p:cNvPr id="1850" name="Google Shape;1850;p35"/>
            <p:cNvSpPr/>
            <p:nvPr/>
          </p:nvSpPr>
          <p:spPr>
            <a:xfrm flipH="1">
              <a:off x="3823762" y="4426620"/>
              <a:ext cx="3130500" cy="4725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5"/>
            <p:cNvSpPr/>
            <p:nvPr/>
          </p:nvSpPr>
          <p:spPr>
            <a:xfrm flipH="1">
              <a:off x="6193223" y="3842574"/>
              <a:ext cx="269265" cy="765011"/>
            </a:xfrm>
            <a:custGeom>
              <a:avLst/>
              <a:gdLst/>
              <a:ahLst/>
              <a:cxnLst/>
              <a:rect l="l" t="t" r="r" b="b"/>
              <a:pathLst>
                <a:path w="3946" h="11211" extrusionOk="0">
                  <a:moveTo>
                    <a:pt x="3939" y="1"/>
                  </a:moveTo>
                  <a:cubicBezTo>
                    <a:pt x="2105" y="806"/>
                    <a:pt x="878" y="2639"/>
                    <a:pt x="375" y="4576"/>
                  </a:cubicBezTo>
                  <a:cubicBezTo>
                    <a:pt x="17" y="5972"/>
                    <a:pt x="0" y="7503"/>
                    <a:pt x="602" y="8816"/>
                  </a:cubicBezTo>
                  <a:cubicBezTo>
                    <a:pt x="1204" y="10127"/>
                    <a:pt x="2501" y="11166"/>
                    <a:pt x="3945" y="11210"/>
                  </a:cubicBezTo>
                  <a:lnTo>
                    <a:pt x="3939" y="1"/>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5"/>
            <p:cNvSpPr/>
            <p:nvPr/>
          </p:nvSpPr>
          <p:spPr>
            <a:xfrm flipH="1">
              <a:off x="6030556" y="2365026"/>
              <a:ext cx="284550" cy="472681"/>
            </a:xfrm>
            <a:custGeom>
              <a:avLst/>
              <a:gdLst/>
              <a:ahLst/>
              <a:cxnLst/>
              <a:rect l="l" t="t" r="r" b="b"/>
              <a:pathLst>
                <a:path w="4170" h="6927" extrusionOk="0">
                  <a:moveTo>
                    <a:pt x="1560" y="1"/>
                  </a:moveTo>
                  <a:cubicBezTo>
                    <a:pt x="1032" y="1"/>
                    <a:pt x="513" y="203"/>
                    <a:pt x="355" y="929"/>
                  </a:cubicBezTo>
                  <a:cubicBezTo>
                    <a:pt x="0" y="2562"/>
                    <a:pt x="1215" y="5404"/>
                    <a:pt x="2498" y="5868"/>
                  </a:cubicBezTo>
                  <a:cubicBezTo>
                    <a:pt x="3784" y="6328"/>
                    <a:pt x="4169" y="6927"/>
                    <a:pt x="4169" y="6927"/>
                  </a:cubicBezTo>
                  <a:lnTo>
                    <a:pt x="4121" y="4458"/>
                  </a:lnTo>
                  <a:lnTo>
                    <a:pt x="2904" y="319"/>
                  </a:lnTo>
                  <a:cubicBezTo>
                    <a:pt x="2904" y="319"/>
                    <a:pt x="2224" y="1"/>
                    <a:pt x="1560"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5"/>
            <p:cNvSpPr/>
            <p:nvPr/>
          </p:nvSpPr>
          <p:spPr>
            <a:xfrm flipH="1">
              <a:off x="5420584" y="3350490"/>
              <a:ext cx="864296" cy="760985"/>
            </a:xfrm>
            <a:custGeom>
              <a:avLst/>
              <a:gdLst/>
              <a:ahLst/>
              <a:cxnLst/>
              <a:rect l="l" t="t" r="r" b="b"/>
              <a:pathLst>
                <a:path w="12666" h="11152" extrusionOk="0">
                  <a:moveTo>
                    <a:pt x="2034" y="0"/>
                  </a:moveTo>
                  <a:lnTo>
                    <a:pt x="1" y="165"/>
                  </a:lnTo>
                  <a:lnTo>
                    <a:pt x="1714" y="11151"/>
                  </a:lnTo>
                  <a:lnTo>
                    <a:pt x="12666" y="8348"/>
                  </a:lnTo>
                  <a:cubicBezTo>
                    <a:pt x="12284" y="6514"/>
                    <a:pt x="11338" y="4815"/>
                    <a:pt x="10018" y="3533"/>
                  </a:cubicBezTo>
                  <a:cubicBezTo>
                    <a:pt x="9739" y="3257"/>
                    <a:pt x="9440" y="3006"/>
                    <a:pt x="9123" y="2776"/>
                  </a:cubicBezTo>
                  <a:cubicBezTo>
                    <a:pt x="8941" y="2634"/>
                    <a:pt x="8755" y="2507"/>
                    <a:pt x="8562" y="2387"/>
                  </a:cubicBezTo>
                  <a:lnTo>
                    <a:pt x="2034" y="0"/>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5"/>
            <p:cNvSpPr/>
            <p:nvPr/>
          </p:nvSpPr>
          <p:spPr>
            <a:xfrm flipH="1">
              <a:off x="5601288" y="3476650"/>
              <a:ext cx="545081" cy="331293"/>
            </a:xfrm>
            <a:custGeom>
              <a:avLst/>
              <a:gdLst/>
              <a:ahLst/>
              <a:cxnLst/>
              <a:rect l="l" t="t" r="r" b="b"/>
              <a:pathLst>
                <a:path w="7988" h="4855" extrusionOk="0">
                  <a:moveTo>
                    <a:pt x="4941" y="0"/>
                  </a:moveTo>
                  <a:cubicBezTo>
                    <a:pt x="4938" y="0"/>
                    <a:pt x="4935" y="1"/>
                    <a:pt x="4933" y="1"/>
                  </a:cubicBezTo>
                  <a:cubicBezTo>
                    <a:pt x="4778" y="39"/>
                    <a:pt x="231" y="1198"/>
                    <a:pt x="231" y="1198"/>
                  </a:cubicBezTo>
                  <a:lnTo>
                    <a:pt x="1" y="2584"/>
                  </a:lnTo>
                  <a:lnTo>
                    <a:pt x="2044" y="4854"/>
                  </a:lnTo>
                  <a:lnTo>
                    <a:pt x="6938" y="4586"/>
                  </a:lnTo>
                  <a:lnTo>
                    <a:pt x="4355" y="3084"/>
                  </a:lnTo>
                  <a:lnTo>
                    <a:pt x="4355" y="3084"/>
                  </a:lnTo>
                  <a:cubicBezTo>
                    <a:pt x="4355" y="3084"/>
                    <a:pt x="4366" y="3084"/>
                    <a:pt x="4386" y="3084"/>
                  </a:cubicBezTo>
                  <a:cubicBezTo>
                    <a:pt x="4546" y="3084"/>
                    <a:pt x="5313" y="3055"/>
                    <a:pt x="6474" y="2543"/>
                  </a:cubicBezTo>
                  <a:cubicBezTo>
                    <a:pt x="7299" y="2179"/>
                    <a:pt x="7743" y="1879"/>
                    <a:pt x="7988" y="1684"/>
                  </a:cubicBezTo>
                  <a:cubicBezTo>
                    <a:pt x="7709" y="1408"/>
                    <a:pt x="7410" y="1157"/>
                    <a:pt x="7093" y="927"/>
                  </a:cubicBezTo>
                  <a:cubicBezTo>
                    <a:pt x="6195" y="506"/>
                    <a:pt x="5077" y="0"/>
                    <a:pt x="4941"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5"/>
            <p:cNvSpPr/>
            <p:nvPr/>
          </p:nvSpPr>
          <p:spPr>
            <a:xfrm flipH="1">
              <a:off x="4585951" y="3513495"/>
              <a:ext cx="1097123" cy="1018103"/>
            </a:xfrm>
            <a:custGeom>
              <a:avLst/>
              <a:gdLst/>
              <a:ahLst/>
              <a:cxnLst/>
              <a:rect l="l" t="t" r="r" b="b"/>
              <a:pathLst>
                <a:path w="16078" h="14920" extrusionOk="0">
                  <a:moveTo>
                    <a:pt x="10036" y="1"/>
                  </a:moveTo>
                  <a:cubicBezTo>
                    <a:pt x="8965" y="1"/>
                    <a:pt x="7889" y="188"/>
                    <a:pt x="6845" y="442"/>
                  </a:cubicBezTo>
                  <a:cubicBezTo>
                    <a:pt x="4448" y="1023"/>
                    <a:pt x="2133" y="1955"/>
                    <a:pt x="1" y="3193"/>
                  </a:cubicBezTo>
                  <a:cubicBezTo>
                    <a:pt x="1" y="3193"/>
                    <a:pt x="744" y="10045"/>
                    <a:pt x="3715" y="10286"/>
                  </a:cubicBezTo>
                  <a:cubicBezTo>
                    <a:pt x="3769" y="10291"/>
                    <a:pt x="3824" y="10294"/>
                    <a:pt x="3879" y="10294"/>
                  </a:cubicBezTo>
                  <a:cubicBezTo>
                    <a:pt x="4018" y="10294"/>
                    <a:pt x="4160" y="10279"/>
                    <a:pt x="4311" y="10252"/>
                  </a:cubicBezTo>
                  <a:cubicBezTo>
                    <a:pt x="7510" y="9610"/>
                    <a:pt x="8231" y="7821"/>
                    <a:pt x="8324" y="7821"/>
                  </a:cubicBezTo>
                  <a:cubicBezTo>
                    <a:pt x="8332" y="7821"/>
                    <a:pt x="8335" y="7834"/>
                    <a:pt x="8335" y="7861"/>
                  </a:cubicBezTo>
                  <a:cubicBezTo>
                    <a:pt x="8335" y="8208"/>
                    <a:pt x="8472" y="9288"/>
                    <a:pt x="8586" y="9788"/>
                  </a:cubicBezTo>
                  <a:cubicBezTo>
                    <a:pt x="8692" y="10255"/>
                    <a:pt x="8132" y="13574"/>
                    <a:pt x="8056" y="14035"/>
                  </a:cubicBezTo>
                  <a:cubicBezTo>
                    <a:pt x="8049" y="14066"/>
                    <a:pt x="8046" y="14087"/>
                    <a:pt x="8046" y="14087"/>
                  </a:cubicBezTo>
                  <a:lnTo>
                    <a:pt x="11014" y="14919"/>
                  </a:lnTo>
                  <a:cubicBezTo>
                    <a:pt x="11637" y="14022"/>
                    <a:pt x="12260" y="13124"/>
                    <a:pt x="12882" y="12226"/>
                  </a:cubicBezTo>
                  <a:cubicBezTo>
                    <a:pt x="13941" y="10702"/>
                    <a:pt x="15011" y="9144"/>
                    <a:pt x="15548" y="7369"/>
                  </a:cubicBezTo>
                  <a:cubicBezTo>
                    <a:pt x="16078" y="5591"/>
                    <a:pt x="15984" y="3520"/>
                    <a:pt x="14849" y="2055"/>
                  </a:cubicBezTo>
                  <a:cubicBezTo>
                    <a:pt x="13969" y="913"/>
                    <a:pt x="12555" y="266"/>
                    <a:pt x="11128" y="70"/>
                  </a:cubicBezTo>
                  <a:cubicBezTo>
                    <a:pt x="10765" y="22"/>
                    <a:pt x="10401" y="1"/>
                    <a:pt x="10036" y="1"/>
                  </a:cubicBezTo>
                  <a:close/>
                </a:path>
              </a:pathLst>
            </a:custGeom>
            <a:solidFill>
              <a:srgbClr val="C3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5"/>
            <p:cNvSpPr/>
            <p:nvPr/>
          </p:nvSpPr>
          <p:spPr>
            <a:xfrm flipH="1">
              <a:off x="5000509" y="3893747"/>
              <a:ext cx="488444" cy="580974"/>
            </a:xfrm>
            <a:custGeom>
              <a:avLst/>
              <a:gdLst/>
              <a:ahLst/>
              <a:cxnLst/>
              <a:rect l="l" t="t" r="r" b="b"/>
              <a:pathLst>
                <a:path w="7158" h="8514" extrusionOk="0">
                  <a:moveTo>
                    <a:pt x="7158" y="0"/>
                  </a:moveTo>
                  <a:lnTo>
                    <a:pt x="0" y="2058"/>
                  </a:lnTo>
                  <a:lnTo>
                    <a:pt x="870" y="4713"/>
                  </a:lnTo>
                  <a:cubicBezTo>
                    <a:pt x="924" y="4718"/>
                    <a:pt x="979" y="4721"/>
                    <a:pt x="1034" y="4721"/>
                  </a:cubicBezTo>
                  <a:cubicBezTo>
                    <a:pt x="1173" y="4721"/>
                    <a:pt x="1315" y="4706"/>
                    <a:pt x="1466" y="4679"/>
                  </a:cubicBezTo>
                  <a:cubicBezTo>
                    <a:pt x="4665" y="4037"/>
                    <a:pt x="5386" y="2248"/>
                    <a:pt x="5479" y="2248"/>
                  </a:cubicBezTo>
                  <a:cubicBezTo>
                    <a:pt x="5487" y="2248"/>
                    <a:pt x="5490" y="2261"/>
                    <a:pt x="5490" y="2288"/>
                  </a:cubicBezTo>
                  <a:cubicBezTo>
                    <a:pt x="5490" y="2635"/>
                    <a:pt x="5627" y="3715"/>
                    <a:pt x="5741" y="4215"/>
                  </a:cubicBezTo>
                  <a:cubicBezTo>
                    <a:pt x="5847" y="4682"/>
                    <a:pt x="5287" y="8001"/>
                    <a:pt x="5211" y="8462"/>
                  </a:cubicBezTo>
                  <a:lnTo>
                    <a:pt x="5352" y="8514"/>
                  </a:lnTo>
                  <a:cubicBezTo>
                    <a:pt x="5641" y="6860"/>
                    <a:pt x="5933" y="5174"/>
                    <a:pt x="5682" y="3513"/>
                  </a:cubicBezTo>
                  <a:cubicBezTo>
                    <a:pt x="5568" y="2762"/>
                    <a:pt x="5349" y="1965"/>
                    <a:pt x="5665" y="1277"/>
                  </a:cubicBezTo>
                  <a:cubicBezTo>
                    <a:pt x="5947" y="675"/>
                    <a:pt x="6573" y="317"/>
                    <a:pt x="71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5"/>
            <p:cNvSpPr/>
            <p:nvPr/>
          </p:nvSpPr>
          <p:spPr>
            <a:xfrm flipH="1">
              <a:off x="5331129" y="3606016"/>
              <a:ext cx="893843" cy="646004"/>
            </a:xfrm>
            <a:custGeom>
              <a:avLst/>
              <a:gdLst/>
              <a:ahLst/>
              <a:cxnLst/>
              <a:rect l="l" t="t" r="r" b="b"/>
              <a:pathLst>
                <a:path w="13099" h="9467" extrusionOk="0">
                  <a:moveTo>
                    <a:pt x="11330" y="1"/>
                  </a:moveTo>
                  <a:lnTo>
                    <a:pt x="9253" y="1002"/>
                  </a:lnTo>
                  <a:cubicBezTo>
                    <a:pt x="8001" y="2059"/>
                    <a:pt x="5916" y="2730"/>
                    <a:pt x="4476" y="2730"/>
                  </a:cubicBezTo>
                  <a:cubicBezTo>
                    <a:pt x="4104" y="2730"/>
                    <a:pt x="3775" y="2686"/>
                    <a:pt x="3515" y="2591"/>
                  </a:cubicBezTo>
                  <a:cubicBezTo>
                    <a:pt x="3288" y="2674"/>
                    <a:pt x="0" y="4183"/>
                    <a:pt x="0" y="4183"/>
                  </a:cubicBezTo>
                  <a:lnTo>
                    <a:pt x="5545" y="5831"/>
                  </a:lnTo>
                  <a:lnTo>
                    <a:pt x="8895" y="8300"/>
                  </a:lnTo>
                  <a:lnTo>
                    <a:pt x="13099" y="9467"/>
                  </a:lnTo>
                  <a:cubicBezTo>
                    <a:pt x="13099" y="9467"/>
                    <a:pt x="12854" y="5212"/>
                    <a:pt x="12490" y="3771"/>
                  </a:cubicBezTo>
                  <a:cubicBezTo>
                    <a:pt x="12125" y="2333"/>
                    <a:pt x="11330" y="1"/>
                    <a:pt x="11330"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flipH="1">
              <a:off x="5285537" y="3599398"/>
              <a:ext cx="206964" cy="733007"/>
            </a:xfrm>
            <a:custGeom>
              <a:avLst/>
              <a:gdLst/>
              <a:ahLst/>
              <a:cxnLst/>
              <a:rect l="l" t="t" r="r" b="b"/>
              <a:pathLst>
                <a:path w="3033" h="10742" extrusionOk="0">
                  <a:moveTo>
                    <a:pt x="1029" y="1"/>
                  </a:moveTo>
                  <a:cubicBezTo>
                    <a:pt x="1029" y="1"/>
                    <a:pt x="386" y="77"/>
                    <a:pt x="0" y="566"/>
                  </a:cubicBezTo>
                  <a:cubicBezTo>
                    <a:pt x="1593" y="3520"/>
                    <a:pt x="1720" y="7940"/>
                    <a:pt x="1720" y="7940"/>
                  </a:cubicBezTo>
                  <a:cubicBezTo>
                    <a:pt x="1720" y="7940"/>
                    <a:pt x="2319" y="10741"/>
                    <a:pt x="2700" y="10741"/>
                  </a:cubicBezTo>
                  <a:cubicBezTo>
                    <a:pt x="2894" y="10741"/>
                    <a:pt x="3032" y="10018"/>
                    <a:pt x="3007" y="7837"/>
                  </a:cubicBezTo>
                  <a:cubicBezTo>
                    <a:pt x="2928" y="1360"/>
                    <a:pt x="1029" y="1"/>
                    <a:pt x="102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5"/>
            <p:cNvSpPr/>
            <p:nvPr/>
          </p:nvSpPr>
          <p:spPr>
            <a:xfrm flipH="1">
              <a:off x="5539785" y="2818832"/>
              <a:ext cx="865661" cy="464083"/>
            </a:xfrm>
            <a:custGeom>
              <a:avLst/>
              <a:gdLst/>
              <a:ahLst/>
              <a:cxnLst/>
              <a:rect l="l" t="t" r="r" b="b"/>
              <a:pathLst>
                <a:path w="12686" h="6801" extrusionOk="0">
                  <a:moveTo>
                    <a:pt x="6457" y="1"/>
                  </a:moveTo>
                  <a:cubicBezTo>
                    <a:pt x="5755" y="1404"/>
                    <a:pt x="4455" y="2704"/>
                    <a:pt x="2896" y="2825"/>
                  </a:cubicBezTo>
                  <a:cubicBezTo>
                    <a:pt x="1982" y="2904"/>
                    <a:pt x="537" y="3544"/>
                    <a:pt x="0" y="3987"/>
                  </a:cubicBezTo>
                  <a:lnTo>
                    <a:pt x="100" y="4101"/>
                  </a:lnTo>
                  <a:lnTo>
                    <a:pt x="1215" y="5408"/>
                  </a:lnTo>
                  <a:cubicBezTo>
                    <a:pt x="1215" y="5408"/>
                    <a:pt x="4120" y="6578"/>
                    <a:pt x="7970" y="6788"/>
                  </a:cubicBezTo>
                  <a:cubicBezTo>
                    <a:pt x="8124" y="6796"/>
                    <a:pt x="8274" y="6800"/>
                    <a:pt x="8418" y="6800"/>
                  </a:cubicBezTo>
                  <a:cubicBezTo>
                    <a:pt x="11115" y="6800"/>
                    <a:pt x="12164" y="5362"/>
                    <a:pt x="12510" y="4387"/>
                  </a:cubicBezTo>
                  <a:cubicBezTo>
                    <a:pt x="12610" y="4111"/>
                    <a:pt x="12651" y="3871"/>
                    <a:pt x="12658" y="3712"/>
                  </a:cubicBezTo>
                  <a:cubicBezTo>
                    <a:pt x="12685" y="3007"/>
                    <a:pt x="11691" y="2725"/>
                    <a:pt x="11554" y="2687"/>
                  </a:cubicBezTo>
                  <a:lnTo>
                    <a:pt x="11550" y="2687"/>
                  </a:lnTo>
                  <a:cubicBezTo>
                    <a:pt x="11544" y="2684"/>
                    <a:pt x="11540" y="2684"/>
                    <a:pt x="11540" y="2684"/>
                  </a:cubicBezTo>
                  <a:cubicBezTo>
                    <a:pt x="11196" y="2674"/>
                    <a:pt x="10845" y="2646"/>
                    <a:pt x="10512" y="2571"/>
                  </a:cubicBezTo>
                  <a:cubicBezTo>
                    <a:pt x="10250" y="2505"/>
                    <a:pt x="9999" y="2409"/>
                    <a:pt x="9772" y="2257"/>
                  </a:cubicBezTo>
                  <a:cubicBezTo>
                    <a:pt x="9607" y="2147"/>
                    <a:pt x="9462" y="1999"/>
                    <a:pt x="9349" y="1831"/>
                  </a:cubicBezTo>
                  <a:cubicBezTo>
                    <a:pt x="9246" y="1669"/>
                    <a:pt x="9173" y="1493"/>
                    <a:pt x="9143" y="1318"/>
                  </a:cubicBezTo>
                  <a:lnTo>
                    <a:pt x="9143" y="1315"/>
                  </a:lnTo>
                  <a:cubicBezTo>
                    <a:pt x="9098" y="1098"/>
                    <a:pt x="9119" y="868"/>
                    <a:pt x="9222" y="668"/>
                  </a:cubicBezTo>
                  <a:lnTo>
                    <a:pt x="7595" y="276"/>
                  </a:lnTo>
                  <a:lnTo>
                    <a:pt x="7262" y="197"/>
                  </a:lnTo>
                  <a:lnTo>
                    <a:pt x="6457" y="1"/>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5"/>
            <p:cNvSpPr/>
            <p:nvPr/>
          </p:nvSpPr>
          <p:spPr>
            <a:xfrm flipH="1">
              <a:off x="6023517" y="2536832"/>
              <a:ext cx="427030" cy="357223"/>
            </a:xfrm>
            <a:custGeom>
              <a:avLst/>
              <a:gdLst/>
              <a:ahLst/>
              <a:cxnLst/>
              <a:rect l="l" t="t" r="r" b="b"/>
              <a:pathLst>
                <a:path w="6258" h="5235" extrusionOk="0">
                  <a:moveTo>
                    <a:pt x="3439" y="0"/>
                  </a:moveTo>
                  <a:cubicBezTo>
                    <a:pt x="3111" y="0"/>
                    <a:pt x="2887" y="92"/>
                    <a:pt x="2887" y="92"/>
                  </a:cubicBezTo>
                  <a:lnTo>
                    <a:pt x="2598" y="271"/>
                  </a:lnTo>
                  <a:cubicBezTo>
                    <a:pt x="2374" y="131"/>
                    <a:pt x="2118" y="67"/>
                    <a:pt x="1858" y="67"/>
                  </a:cubicBezTo>
                  <a:cubicBezTo>
                    <a:pt x="1365" y="67"/>
                    <a:pt x="860" y="300"/>
                    <a:pt x="544" y="691"/>
                  </a:cubicBezTo>
                  <a:cubicBezTo>
                    <a:pt x="66" y="1283"/>
                    <a:pt x="1" y="2146"/>
                    <a:pt x="269" y="2861"/>
                  </a:cubicBezTo>
                  <a:cubicBezTo>
                    <a:pt x="534" y="3577"/>
                    <a:pt x="1087" y="4155"/>
                    <a:pt x="1720" y="4581"/>
                  </a:cubicBezTo>
                  <a:cubicBezTo>
                    <a:pt x="2274" y="4957"/>
                    <a:pt x="2922" y="5234"/>
                    <a:pt x="3590" y="5234"/>
                  </a:cubicBezTo>
                  <a:cubicBezTo>
                    <a:pt x="3595" y="5234"/>
                    <a:pt x="3600" y="5234"/>
                    <a:pt x="3605" y="5234"/>
                  </a:cubicBezTo>
                  <a:cubicBezTo>
                    <a:pt x="4280" y="5228"/>
                    <a:pt x="4978" y="4898"/>
                    <a:pt x="5297" y="4302"/>
                  </a:cubicBezTo>
                  <a:lnTo>
                    <a:pt x="5349" y="4220"/>
                  </a:lnTo>
                  <a:cubicBezTo>
                    <a:pt x="5349" y="4220"/>
                    <a:pt x="6257" y="3645"/>
                    <a:pt x="5356" y="1551"/>
                  </a:cubicBezTo>
                  <a:cubicBezTo>
                    <a:pt x="4794" y="247"/>
                    <a:pt x="3977" y="0"/>
                    <a:pt x="3439"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5"/>
            <p:cNvSpPr/>
            <p:nvPr/>
          </p:nvSpPr>
          <p:spPr>
            <a:xfrm flipH="1">
              <a:off x="5562397" y="2339849"/>
              <a:ext cx="521335" cy="635905"/>
            </a:xfrm>
            <a:custGeom>
              <a:avLst/>
              <a:gdLst/>
              <a:ahLst/>
              <a:cxnLst/>
              <a:rect l="l" t="t" r="r" b="b"/>
              <a:pathLst>
                <a:path w="7640" h="9319" extrusionOk="0">
                  <a:moveTo>
                    <a:pt x="6292" y="1"/>
                  </a:moveTo>
                  <a:cubicBezTo>
                    <a:pt x="6292" y="1"/>
                    <a:pt x="5570" y="2281"/>
                    <a:pt x="3571" y="3014"/>
                  </a:cubicBezTo>
                  <a:cubicBezTo>
                    <a:pt x="1580" y="3750"/>
                    <a:pt x="589" y="3771"/>
                    <a:pt x="589" y="3771"/>
                  </a:cubicBezTo>
                  <a:lnTo>
                    <a:pt x="589" y="3798"/>
                  </a:lnTo>
                  <a:lnTo>
                    <a:pt x="531" y="5735"/>
                  </a:lnTo>
                  <a:cubicBezTo>
                    <a:pt x="527" y="5738"/>
                    <a:pt x="527" y="5745"/>
                    <a:pt x="531" y="5748"/>
                  </a:cubicBezTo>
                  <a:cubicBezTo>
                    <a:pt x="534" y="5910"/>
                    <a:pt x="541" y="6068"/>
                    <a:pt x="555" y="6219"/>
                  </a:cubicBezTo>
                  <a:cubicBezTo>
                    <a:pt x="689" y="6484"/>
                    <a:pt x="751" y="6787"/>
                    <a:pt x="754" y="7086"/>
                  </a:cubicBezTo>
                  <a:lnTo>
                    <a:pt x="754" y="7107"/>
                  </a:lnTo>
                  <a:cubicBezTo>
                    <a:pt x="758" y="7289"/>
                    <a:pt x="737" y="7465"/>
                    <a:pt x="702" y="7640"/>
                  </a:cubicBezTo>
                  <a:cubicBezTo>
                    <a:pt x="582" y="8239"/>
                    <a:pt x="290" y="8782"/>
                    <a:pt x="1" y="9318"/>
                  </a:cubicBezTo>
                  <a:lnTo>
                    <a:pt x="2756" y="7424"/>
                  </a:lnTo>
                  <a:cubicBezTo>
                    <a:pt x="3331" y="7715"/>
                    <a:pt x="3954" y="8011"/>
                    <a:pt x="4579" y="8011"/>
                  </a:cubicBezTo>
                  <a:cubicBezTo>
                    <a:pt x="4728" y="8011"/>
                    <a:pt x="4878" y="7994"/>
                    <a:pt x="5026" y="7956"/>
                  </a:cubicBezTo>
                  <a:cubicBezTo>
                    <a:pt x="5962" y="7723"/>
                    <a:pt x="6492" y="6759"/>
                    <a:pt x="6908" y="5897"/>
                  </a:cubicBezTo>
                  <a:cubicBezTo>
                    <a:pt x="6914" y="5889"/>
                    <a:pt x="6914" y="5883"/>
                    <a:pt x="6918" y="5876"/>
                  </a:cubicBezTo>
                  <a:cubicBezTo>
                    <a:pt x="7128" y="5446"/>
                    <a:pt x="7338" y="5002"/>
                    <a:pt x="7472" y="4544"/>
                  </a:cubicBezTo>
                  <a:cubicBezTo>
                    <a:pt x="7578" y="4197"/>
                    <a:pt x="7640" y="3846"/>
                    <a:pt x="7630" y="3482"/>
                  </a:cubicBezTo>
                  <a:cubicBezTo>
                    <a:pt x="7609" y="1769"/>
                    <a:pt x="7454" y="369"/>
                    <a:pt x="6292"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5"/>
            <p:cNvSpPr/>
            <p:nvPr/>
          </p:nvSpPr>
          <p:spPr>
            <a:xfrm flipH="1">
              <a:off x="6045862" y="2731974"/>
              <a:ext cx="10850" cy="32276"/>
            </a:xfrm>
            <a:custGeom>
              <a:avLst/>
              <a:gdLst/>
              <a:ahLst/>
              <a:cxnLst/>
              <a:rect l="l" t="t" r="r" b="b"/>
              <a:pathLst>
                <a:path w="159" h="473" extrusionOk="0">
                  <a:moveTo>
                    <a:pt x="135" y="1"/>
                  </a:moveTo>
                  <a:lnTo>
                    <a:pt x="128" y="235"/>
                  </a:lnTo>
                  <a:lnTo>
                    <a:pt x="0" y="211"/>
                  </a:lnTo>
                  <a:lnTo>
                    <a:pt x="0" y="211"/>
                  </a:lnTo>
                  <a:cubicBezTo>
                    <a:pt x="62" y="294"/>
                    <a:pt x="117" y="380"/>
                    <a:pt x="159" y="472"/>
                  </a:cubicBezTo>
                  <a:cubicBezTo>
                    <a:pt x="145" y="321"/>
                    <a:pt x="138" y="163"/>
                    <a:pt x="135"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5"/>
            <p:cNvSpPr/>
            <p:nvPr/>
          </p:nvSpPr>
          <p:spPr>
            <a:xfrm flipH="1">
              <a:off x="5654376" y="2264453"/>
              <a:ext cx="501819" cy="483667"/>
            </a:xfrm>
            <a:custGeom>
              <a:avLst/>
              <a:gdLst/>
              <a:ahLst/>
              <a:cxnLst/>
              <a:rect l="l" t="t" r="r" b="b"/>
              <a:pathLst>
                <a:path w="7354" h="7088" extrusionOk="0">
                  <a:moveTo>
                    <a:pt x="4752" y="1"/>
                  </a:moveTo>
                  <a:cubicBezTo>
                    <a:pt x="4240" y="1"/>
                    <a:pt x="3727" y="105"/>
                    <a:pt x="3264" y="318"/>
                  </a:cubicBezTo>
                  <a:cubicBezTo>
                    <a:pt x="1891" y="947"/>
                    <a:pt x="884" y="2303"/>
                    <a:pt x="413" y="3548"/>
                  </a:cubicBezTo>
                  <a:cubicBezTo>
                    <a:pt x="72" y="4438"/>
                    <a:pt x="0" y="5543"/>
                    <a:pt x="623" y="6262"/>
                  </a:cubicBezTo>
                  <a:cubicBezTo>
                    <a:pt x="864" y="6537"/>
                    <a:pt x="1190" y="6729"/>
                    <a:pt x="1424" y="7015"/>
                  </a:cubicBezTo>
                  <a:cubicBezTo>
                    <a:pt x="1437" y="7032"/>
                    <a:pt x="1451" y="7046"/>
                    <a:pt x="1458" y="7063"/>
                  </a:cubicBezTo>
                  <a:lnTo>
                    <a:pt x="1586" y="7087"/>
                  </a:lnTo>
                  <a:lnTo>
                    <a:pt x="1651" y="4876"/>
                  </a:lnTo>
                  <a:cubicBezTo>
                    <a:pt x="1651" y="4876"/>
                    <a:pt x="2642" y="4855"/>
                    <a:pt x="4633" y="4119"/>
                  </a:cubicBezTo>
                  <a:cubicBezTo>
                    <a:pt x="6632" y="3386"/>
                    <a:pt x="7354" y="1106"/>
                    <a:pt x="7354" y="1106"/>
                  </a:cubicBezTo>
                  <a:cubicBezTo>
                    <a:pt x="6709" y="379"/>
                    <a:pt x="5729" y="1"/>
                    <a:pt x="4752"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5"/>
            <p:cNvSpPr/>
            <p:nvPr/>
          </p:nvSpPr>
          <p:spPr>
            <a:xfrm flipH="1">
              <a:off x="4768185" y="4309412"/>
              <a:ext cx="404921" cy="371076"/>
            </a:xfrm>
            <a:custGeom>
              <a:avLst/>
              <a:gdLst/>
              <a:ahLst/>
              <a:cxnLst/>
              <a:rect l="l" t="t" r="r" b="b"/>
              <a:pathLst>
                <a:path w="5934" h="5438" extrusionOk="0">
                  <a:moveTo>
                    <a:pt x="774" y="1"/>
                  </a:moveTo>
                  <a:lnTo>
                    <a:pt x="225" y="3832"/>
                  </a:lnTo>
                  <a:lnTo>
                    <a:pt x="1" y="5318"/>
                  </a:lnTo>
                  <a:cubicBezTo>
                    <a:pt x="557" y="5398"/>
                    <a:pt x="1119" y="5437"/>
                    <a:pt x="1681" y="5437"/>
                  </a:cubicBezTo>
                  <a:cubicBezTo>
                    <a:pt x="2819" y="5437"/>
                    <a:pt x="3958" y="5274"/>
                    <a:pt x="5054" y="4950"/>
                  </a:cubicBezTo>
                  <a:lnTo>
                    <a:pt x="5054" y="4950"/>
                  </a:lnTo>
                  <a:cubicBezTo>
                    <a:pt x="5003" y="4952"/>
                    <a:pt x="4953" y="4953"/>
                    <a:pt x="4902" y="4953"/>
                  </a:cubicBezTo>
                  <a:cubicBezTo>
                    <a:pt x="4372" y="4953"/>
                    <a:pt x="3843" y="4819"/>
                    <a:pt x="3375" y="4568"/>
                  </a:cubicBezTo>
                  <a:lnTo>
                    <a:pt x="5934" y="427"/>
                  </a:lnTo>
                  <a:lnTo>
                    <a:pt x="774" y="1"/>
                  </a:ln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5"/>
            <p:cNvSpPr/>
            <p:nvPr/>
          </p:nvSpPr>
          <p:spPr>
            <a:xfrm flipH="1">
              <a:off x="5083012" y="3988794"/>
              <a:ext cx="1215173" cy="763851"/>
            </a:xfrm>
            <a:custGeom>
              <a:avLst/>
              <a:gdLst/>
              <a:ahLst/>
              <a:cxnLst/>
              <a:rect l="l" t="t" r="r" b="b"/>
              <a:pathLst>
                <a:path w="17808" h="11194" extrusionOk="0">
                  <a:moveTo>
                    <a:pt x="6866" y="1"/>
                  </a:moveTo>
                  <a:cubicBezTo>
                    <a:pt x="6914" y="107"/>
                    <a:pt x="6890" y="242"/>
                    <a:pt x="6752" y="269"/>
                  </a:cubicBezTo>
                  <a:cubicBezTo>
                    <a:pt x="6693" y="279"/>
                    <a:pt x="6635" y="290"/>
                    <a:pt x="6577" y="300"/>
                  </a:cubicBezTo>
                  <a:cubicBezTo>
                    <a:pt x="6284" y="496"/>
                    <a:pt x="5830" y="544"/>
                    <a:pt x="5538" y="596"/>
                  </a:cubicBezTo>
                  <a:cubicBezTo>
                    <a:pt x="4843" y="717"/>
                    <a:pt x="4138" y="754"/>
                    <a:pt x="3440" y="850"/>
                  </a:cubicBezTo>
                  <a:cubicBezTo>
                    <a:pt x="3430" y="852"/>
                    <a:pt x="3419" y="853"/>
                    <a:pt x="3409" y="853"/>
                  </a:cubicBezTo>
                  <a:cubicBezTo>
                    <a:pt x="3314" y="853"/>
                    <a:pt x="3230" y="783"/>
                    <a:pt x="3196" y="702"/>
                  </a:cubicBezTo>
                  <a:cubicBezTo>
                    <a:pt x="3137" y="712"/>
                    <a:pt x="3078" y="726"/>
                    <a:pt x="3020" y="740"/>
                  </a:cubicBezTo>
                  <a:lnTo>
                    <a:pt x="392" y="3571"/>
                  </a:lnTo>
                  <a:cubicBezTo>
                    <a:pt x="395" y="4170"/>
                    <a:pt x="406" y="4765"/>
                    <a:pt x="475" y="5356"/>
                  </a:cubicBezTo>
                  <a:cubicBezTo>
                    <a:pt x="489" y="5480"/>
                    <a:pt x="427" y="5552"/>
                    <a:pt x="340" y="5580"/>
                  </a:cubicBezTo>
                  <a:cubicBezTo>
                    <a:pt x="334" y="5738"/>
                    <a:pt x="324" y="5897"/>
                    <a:pt x="310" y="6051"/>
                  </a:cubicBezTo>
                  <a:cubicBezTo>
                    <a:pt x="297" y="6195"/>
                    <a:pt x="160" y="6284"/>
                    <a:pt x="37" y="6284"/>
                  </a:cubicBezTo>
                  <a:cubicBezTo>
                    <a:pt x="25" y="6284"/>
                    <a:pt x="12" y="6283"/>
                    <a:pt x="0" y="6281"/>
                  </a:cubicBezTo>
                  <a:lnTo>
                    <a:pt x="0" y="6281"/>
                  </a:lnTo>
                  <a:cubicBezTo>
                    <a:pt x="330" y="6560"/>
                    <a:pt x="688" y="6821"/>
                    <a:pt x="1067" y="7059"/>
                  </a:cubicBezTo>
                  <a:cubicBezTo>
                    <a:pt x="1067" y="7060"/>
                    <a:pt x="1067" y="7060"/>
                    <a:pt x="1067" y="7060"/>
                  </a:cubicBezTo>
                  <a:cubicBezTo>
                    <a:pt x="1068" y="7060"/>
                    <a:pt x="1070" y="7059"/>
                    <a:pt x="1070" y="7059"/>
                  </a:cubicBezTo>
                  <a:cubicBezTo>
                    <a:pt x="1596" y="7389"/>
                    <a:pt x="2160" y="7681"/>
                    <a:pt x="2742" y="7946"/>
                  </a:cubicBezTo>
                  <a:cubicBezTo>
                    <a:pt x="3391" y="8249"/>
                    <a:pt x="4062" y="8518"/>
                    <a:pt x="4726" y="8772"/>
                  </a:cubicBezTo>
                  <a:cubicBezTo>
                    <a:pt x="7247" y="9739"/>
                    <a:pt x="9824" y="10664"/>
                    <a:pt x="12496" y="11080"/>
                  </a:cubicBezTo>
                  <a:cubicBezTo>
                    <a:pt x="12908" y="11143"/>
                    <a:pt x="13331" y="11194"/>
                    <a:pt x="13743" y="11194"/>
                  </a:cubicBezTo>
                  <a:cubicBezTo>
                    <a:pt x="14118" y="11194"/>
                    <a:pt x="14484" y="11152"/>
                    <a:pt x="14825" y="11039"/>
                  </a:cubicBezTo>
                  <a:cubicBezTo>
                    <a:pt x="15654" y="10771"/>
                    <a:pt x="16211" y="10141"/>
                    <a:pt x="16699" y="9518"/>
                  </a:cubicBezTo>
                  <a:cubicBezTo>
                    <a:pt x="17088" y="9026"/>
                    <a:pt x="17463" y="8510"/>
                    <a:pt x="17584" y="7908"/>
                  </a:cubicBezTo>
                  <a:cubicBezTo>
                    <a:pt x="17807" y="6808"/>
                    <a:pt x="17112" y="5638"/>
                    <a:pt x="16201" y="4751"/>
                  </a:cubicBezTo>
                  <a:cubicBezTo>
                    <a:pt x="15162" y="3740"/>
                    <a:pt x="13851" y="2987"/>
                    <a:pt x="12486" y="2333"/>
                  </a:cubicBezTo>
                  <a:cubicBezTo>
                    <a:pt x="12129" y="2161"/>
                    <a:pt x="11767" y="1996"/>
                    <a:pt x="11406" y="1834"/>
                  </a:cubicBezTo>
                  <a:cubicBezTo>
                    <a:pt x="10632" y="1490"/>
                    <a:pt x="9851" y="1163"/>
                    <a:pt x="9063" y="844"/>
                  </a:cubicBezTo>
                  <a:cubicBezTo>
                    <a:pt x="8338" y="551"/>
                    <a:pt x="7605" y="272"/>
                    <a:pt x="6866"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5"/>
            <p:cNvSpPr/>
            <p:nvPr/>
          </p:nvSpPr>
          <p:spPr>
            <a:xfrm flipH="1">
              <a:off x="5535840" y="3996913"/>
              <a:ext cx="714515" cy="524064"/>
            </a:xfrm>
            <a:custGeom>
              <a:avLst/>
              <a:gdLst/>
              <a:ahLst/>
              <a:cxnLst/>
              <a:rect l="l" t="t" r="r" b="b"/>
              <a:pathLst>
                <a:path w="10471" h="7680" extrusionOk="0">
                  <a:moveTo>
                    <a:pt x="5489" y="1"/>
                  </a:moveTo>
                  <a:cubicBezTo>
                    <a:pt x="1970" y="1"/>
                    <a:pt x="45" y="6549"/>
                    <a:pt x="7" y="6696"/>
                  </a:cubicBezTo>
                  <a:cubicBezTo>
                    <a:pt x="1" y="6720"/>
                    <a:pt x="31" y="6772"/>
                    <a:pt x="87" y="6833"/>
                  </a:cubicBezTo>
                  <a:cubicBezTo>
                    <a:pt x="87" y="6835"/>
                    <a:pt x="87" y="6835"/>
                    <a:pt x="87" y="6835"/>
                  </a:cubicBezTo>
                  <a:cubicBezTo>
                    <a:pt x="88" y="6835"/>
                    <a:pt x="90" y="6833"/>
                    <a:pt x="90" y="6833"/>
                  </a:cubicBezTo>
                  <a:cubicBezTo>
                    <a:pt x="547" y="7153"/>
                    <a:pt x="1043" y="7432"/>
                    <a:pt x="1552" y="7680"/>
                  </a:cubicBezTo>
                  <a:cubicBezTo>
                    <a:pt x="1834" y="7016"/>
                    <a:pt x="2660" y="5371"/>
                    <a:pt x="4658" y="3001"/>
                  </a:cubicBezTo>
                  <a:cubicBezTo>
                    <a:pt x="5907" y="1520"/>
                    <a:pt x="7234" y="1128"/>
                    <a:pt x="8305" y="1128"/>
                  </a:cubicBezTo>
                  <a:cubicBezTo>
                    <a:pt x="9421" y="1128"/>
                    <a:pt x="10259" y="1554"/>
                    <a:pt x="10440" y="1612"/>
                  </a:cubicBezTo>
                  <a:cubicBezTo>
                    <a:pt x="10453" y="1615"/>
                    <a:pt x="10464" y="1615"/>
                    <a:pt x="10471" y="1615"/>
                  </a:cubicBezTo>
                  <a:cubicBezTo>
                    <a:pt x="10471" y="1615"/>
                    <a:pt x="9621" y="649"/>
                    <a:pt x="7440" y="209"/>
                  </a:cubicBezTo>
                  <a:cubicBezTo>
                    <a:pt x="6904" y="98"/>
                    <a:pt x="6285" y="23"/>
                    <a:pt x="5580" y="2"/>
                  </a:cubicBezTo>
                  <a:cubicBezTo>
                    <a:pt x="5549" y="1"/>
                    <a:pt x="5519" y="1"/>
                    <a:pt x="5489"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5"/>
            <p:cNvSpPr/>
            <p:nvPr/>
          </p:nvSpPr>
          <p:spPr>
            <a:xfrm flipH="1">
              <a:off x="5499394" y="3812075"/>
              <a:ext cx="836592" cy="705917"/>
            </a:xfrm>
            <a:custGeom>
              <a:avLst/>
              <a:gdLst/>
              <a:ahLst/>
              <a:cxnLst/>
              <a:rect l="l" t="t" r="r" b="b"/>
              <a:pathLst>
                <a:path w="12260" h="10345" extrusionOk="0">
                  <a:moveTo>
                    <a:pt x="1892" y="0"/>
                  </a:moveTo>
                  <a:cubicBezTo>
                    <a:pt x="1235" y="1300"/>
                    <a:pt x="743" y="2687"/>
                    <a:pt x="430" y="4111"/>
                  </a:cubicBezTo>
                  <a:cubicBezTo>
                    <a:pt x="93" y="5645"/>
                    <a:pt x="0" y="7376"/>
                    <a:pt x="908" y="8658"/>
                  </a:cubicBezTo>
                  <a:cubicBezTo>
                    <a:pt x="908" y="8658"/>
                    <a:pt x="1366" y="9573"/>
                    <a:pt x="2033" y="9779"/>
                  </a:cubicBezTo>
                  <a:cubicBezTo>
                    <a:pt x="2700" y="9986"/>
                    <a:pt x="3010" y="10344"/>
                    <a:pt x="3010" y="10344"/>
                  </a:cubicBezTo>
                  <a:cubicBezTo>
                    <a:pt x="3010" y="10344"/>
                    <a:pt x="2291" y="3048"/>
                    <a:pt x="7275" y="1968"/>
                  </a:cubicBezTo>
                  <a:cubicBezTo>
                    <a:pt x="12259" y="892"/>
                    <a:pt x="1892" y="0"/>
                    <a:pt x="1892"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5"/>
            <p:cNvSpPr/>
            <p:nvPr/>
          </p:nvSpPr>
          <p:spPr>
            <a:xfrm flipH="1">
              <a:off x="5796367" y="3970030"/>
              <a:ext cx="495268" cy="552383"/>
            </a:xfrm>
            <a:custGeom>
              <a:avLst/>
              <a:gdLst/>
              <a:ahLst/>
              <a:cxnLst/>
              <a:rect l="l" t="t" r="r" b="b"/>
              <a:pathLst>
                <a:path w="7258" h="8095" extrusionOk="0">
                  <a:moveTo>
                    <a:pt x="5745" y="0"/>
                  </a:moveTo>
                  <a:cubicBezTo>
                    <a:pt x="5319" y="0"/>
                    <a:pt x="4170" y="143"/>
                    <a:pt x="2769" y="1476"/>
                  </a:cubicBezTo>
                  <a:cubicBezTo>
                    <a:pt x="987" y="3172"/>
                    <a:pt x="1" y="7213"/>
                    <a:pt x="1" y="7213"/>
                  </a:cubicBezTo>
                  <a:lnTo>
                    <a:pt x="1194" y="8094"/>
                  </a:lnTo>
                  <a:cubicBezTo>
                    <a:pt x="1668" y="6137"/>
                    <a:pt x="2797" y="4389"/>
                    <a:pt x="4132" y="2876"/>
                  </a:cubicBezTo>
                  <a:cubicBezTo>
                    <a:pt x="4970" y="1927"/>
                    <a:pt x="5999" y="1008"/>
                    <a:pt x="7258" y="884"/>
                  </a:cubicBezTo>
                  <a:lnTo>
                    <a:pt x="5924" y="11"/>
                  </a:lnTo>
                  <a:cubicBezTo>
                    <a:pt x="5924" y="11"/>
                    <a:pt x="5861" y="0"/>
                    <a:pt x="5745"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5"/>
            <p:cNvSpPr/>
            <p:nvPr/>
          </p:nvSpPr>
          <p:spPr>
            <a:xfrm flipH="1">
              <a:off x="5638782" y="2763497"/>
              <a:ext cx="101537" cy="42921"/>
            </a:xfrm>
            <a:custGeom>
              <a:avLst/>
              <a:gdLst/>
              <a:ahLst/>
              <a:cxnLst/>
              <a:rect l="l" t="t" r="r" b="b"/>
              <a:pathLst>
                <a:path w="1488" h="629" extrusionOk="0">
                  <a:moveTo>
                    <a:pt x="0" y="0"/>
                  </a:moveTo>
                  <a:cubicBezTo>
                    <a:pt x="0" y="0"/>
                    <a:pt x="196" y="550"/>
                    <a:pt x="846" y="623"/>
                  </a:cubicBezTo>
                  <a:cubicBezTo>
                    <a:pt x="885" y="627"/>
                    <a:pt x="922" y="629"/>
                    <a:pt x="956" y="629"/>
                  </a:cubicBezTo>
                  <a:cubicBezTo>
                    <a:pt x="1487" y="629"/>
                    <a:pt x="1417" y="155"/>
                    <a:pt x="1417" y="155"/>
                  </a:cubicBezTo>
                  <a:lnTo>
                    <a:pt x="0" y="0"/>
                  </a:lnTo>
                  <a:close/>
                </a:path>
              </a:pathLst>
            </a:custGeom>
            <a:solidFill>
              <a:srgbClr val="B8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5"/>
            <p:cNvSpPr/>
            <p:nvPr/>
          </p:nvSpPr>
          <p:spPr>
            <a:xfrm flipH="1">
              <a:off x="5632640" y="2750737"/>
              <a:ext cx="114298" cy="24224"/>
            </a:xfrm>
            <a:custGeom>
              <a:avLst/>
              <a:gdLst/>
              <a:ahLst/>
              <a:cxnLst/>
              <a:rect l="l" t="t" r="r" b="b"/>
              <a:pathLst>
                <a:path w="1675" h="355" extrusionOk="0">
                  <a:moveTo>
                    <a:pt x="896" y="1"/>
                  </a:moveTo>
                  <a:cubicBezTo>
                    <a:pt x="891" y="1"/>
                    <a:pt x="886" y="1"/>
                    <a:pt x="881" y="2"/>
                  </a:cubicBezTo>
                  <a:cubicBezTo>
                    <a:pt x="723" y="19"/>
                    <a:pt x="0" y="173"/>
                    <a:pt x="0" y="173"/>
                  </a:cubicBezTo>
                  <a:cubicBezTo>
                    <a:pt x="0" y="173"/>
                    <a:pt x="699" y="335"/>
                    <a:pt x="1164" y="353"/>
                  </a:cubicBezTo>
                  <a:cubicBezTo>
                    <a:pt x="1198" y="354"/>
                    <a:pt x="1231" y="355"/>
                    <a:pt x="1261" y="355"/>
                  </a:cubicBezTo>
                  <a:cubicBezTo>
                    <a:pt x="1634" y="355"/>
                    <a:pt x="1675" y="242"/>
                    <a:pt x="1659" y="149"/>
                  </a:cubicBezTo>
                  <a:cubicBezTo>
                    <a:pt x="1659" y="149"/>
                    <a:pt x="1561" y="84"/>
                    <a:pt x="1459" y="84"/>
                  </a:cubicBezTo>
                  <a:cubicBezTo>
                    <a:pt x="1437" y="84"/>
                    <a:pt x="1415" y="87"/>
                    <a:pt x="1394" y="94"/>
                  </a:cubicBezTo>
                  <a:cubicBezTo>
                    <a:pt x="1270" y="135"/>
                    <a:pt x="1197" y="242"/>
                    <a:pt x="1197" y="242"/>
                  </a:cubicBezTo>
                  <a:cubicBezTo>
                    <a:pt x="1197" y="242"/>
                    <a:pt x="1047" y="1"/>
                    <a:pt x="896" y="1"/>
                  </a:cubicBezTo>
                  <a:close/>
                </a:path>
              </a:pathLst>
            </a:custGeom>
            <a:solidFill>
              <a:srgbClr val="A7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5"/>
            <p:cNvSpPr/>
            <p:nvPr/>
          </p:nvSpPr>
          <p:spPr>
            <a:xfrm flipH="1">
              <a:off x="5678965" y="2482179"/>
              <a:ext cx="174688" cy="45514"/>
            </a:xfrm>
            <a:custGeom>
              <a:avLst/>
              <a:gdLst/>
              <a:ahLst/>
              <a:cxnLst/>
              <a:rect l="l" t="t" r="r" b="b"/>
              <a:pathLst>
                <a:path w="2560" h="667" extrusionOk="0">
                  <a:moveTo>
                    <a:pt x="1028" y="1"/>
                  </a:moveTo>
                  <a:cubicBezTo>
                    <a:pt x="657" y="1"/>
                    <a:pt x="286" y="112"/>
                    <a:pt x="0" y="347"/>
                  </a:cubicBezTo>
                  <a:cubicBezTo>
                    <a:pt x="109" y="333"/>
                    <a:pt x="219" y="327"/>
                    <a:pt x="328" y="327"/>
                  </a:cubicBezTo>
                  <a:cubicBezTo>
                    <a:pt x="702" y="327"/>
                    <a:pt x="1078" y="398"/>
                    <a:pt x="1448" y="467"/>
                  </a:cubicBezTo>
                  <a:cubicBezTo>
                    <a:pt x="1802" y="532"/>
                    <a:pt x="2153" y="601"/>
                    <a:pt x="2507" y="666"/>
                  </a:cubicBezTo>
                  <a:lnTo>
                    <a:pt x="2559" y="632"/>
                  </a:lnTo>
                  <a:cubicBezTo>
                    <a:pt x="2204" y="329"/>
                    <a:pt x="1778" y="96"/>
                    <a:pt x="1317" y="23"/>
                  </a:cubicBezTo>
                  <a:cubicBezTo>
                    <a:pt x="1221" y="8"/>
                    <a:pt x="1125" y="1"/>
                    <a:pt x="1028"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5"/>
            <p:cNvSpPr/>
            <p:nvPr/>
          </p:nvSpPr>
          <p:spPr>
            <a:xfrm flipH="1">
              <a:off x="5551584" y="2513634"/>
              <a:ext cx="78200" cy="25521"/>
            </a:xfrm>
            <a:custGeom>
              <a:avLst/>
              <a:gdLst/>
              <a:ahLst/>
              <a:cxnLst/>
              <a:rect l="l" t="t" r="r" b="b"/>
              <a:pathLst>
                <a:path w="1146" h="374" extrusionOk="0">
                  <a:moveTo>
                    <a:pt x="937" y="1"/>
                  </a:moveTo>
                  <a:cubicBezTo>
                    <a:pt x="610" y="1"/>
                    <a:pt x="281" y="112"/>
                    <a:pt x="0" y="319"/>
                  </a:cubicBezTo>
                  <a:lnTo>
                    <a:pt x="45" y="374"/>
                  </a:lnTo>
                  <a:cubicBezTo>
                    <a:pt x="275" y="305"/>
                    <a:pt x="513" y="271"/>
                    <a:pt x="751" y="271"/>
                  </a:cubicBezTo>
                  <a:cubicBezTo>
                    <a:pt x="846" y="271"/>
                    <a:pt x="941" y="277"/>
                    <a:pt x="1036" y="288"/>
                  </a:cubicBezTo>
                  <a:cubicBezTo>
                    <a:pt x="1042" y="289"/>
                    <a:pt x="1049" y="289"/>
                    <a:pt x="1055" y="289"/>
                  </a:cubicBezTo>
                  <a:cubicBezTo>
                    <a:pt x="1071" y="289"/>
                    <a:pt x="1086" y="286"/>
                    <a:pt x="1098" y="274"/>
                  </a:cubicBezTo>
                  <a:cubicBezTo>
                    <a:pt x="1104" y="264"/>
                    <a:pt x="1108" y="250"/>
                    <a:pt x="1108" y="237"/>
                  </a:cubicBezTo>
                  <a:cubicBezTo>
                    <a:pt x="1122" y="164"/>
                    <a:pt x="1131" y="89"/>
                    <a:pt x="1145" y="16"/>
                  </a:cubicBezTo>
                  <a:cubicBezTo>
                    <a:pt x="1077" y="6"/>
                    <a:pt x="1007" y="1"/>
                    <a:pt x="937"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5"/>
            <p:cNvSpPr/>
            <p:nvPr/>
          </p:nvSpPr>
          <p:spPr>
            <a:xfrm flipH="1">
              <a:off x="5694457" y="2561055"/>
              <a:ext cx="132722" cy="52748"/>
            </a:xfrm>
            <a:custGeom>
              <a:avLst/>
              <a:gdLst/>
              <a:ahLst/>
              <a:cxnLst/>
              <a:rect l="l" t="t" r="r" b="b"/>
              <a:pathLst>
                <a:path w="1945" h="773" extrusionOk="0">
                  <a:moveTo>
                    <a:pt x="904" y="1"/>
                  </a:moveTo>
                  <a:cubicBezTo>
                    <a:pt x="385" y="1"/>
                    <a:pt x="0" y="212"/>
                    <a:pt x="0" y="212"/>
                  </a:cubicBezTo>
                  <a:cubicBezTo>
                    <a:pt x="0" y="212"/>
                    <a:pt x="355" y="611"/>
                    <a:pt x="1129" y="759"/>
                  </a:cubicBezTo>
                  <a:cubicBezTo>
                    <a:pt x="1197" y="769"/>
                    <a:pt x="1261" y="773"/>
                    <a:pt x="1319" y="773"/>
                  </a:cubicBezTo>
                  <a:cubicBezTo>
                    <a:pt x="1789" y="773"/>
                    <a:pt x="1944" y="501"/>
                    <a:pt x="1944" y="501"/>
                  </a:cubicBezTo>
                  <a:cubicBezTo>
                    <a:pt x="1944" y="501"/>
                    <a:pt x="1937" y="350"/>
                    <a:pt x="1720" y="205"/>
                  </a:cubicBezTo>
                  <a:cubicBezTo>
                    <a:pt x="1621" y="143"/>
                    <a:pt x="1469" y="78"/>
                    <a:pt x="1249" y="37"/>
                  </a:cubicBezTo>
                  <a:cubicBezTo>
                    <a:pt x="1156" y="16"/>
                    <a:pt x="1063" y="5"/>
                    <a:pt x="974" y="2"/>
                  </a:cubicBezTo>
                  <a:cubicBezTo>
                    <a:pt x="950" y="1"/>
                    <a:pt x="927" y="1"/>
                    <a:pt x="904" y="1"/>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5"/>
            <p:cNvSpPr/>
            <p:nvPr/>
          </p:nvSpPr>
          <p:spPr>
            <a:xfrm flipH="1">
              <a:off x="5566323" y="2580978"/>
              <a:ext cx="64211" cy="41830"/>
            </a:xfrm>
            <a:custGeom>
              <a:avLst/>
              <a:gdLst/>
              <a:ahLst/>
              <a:cxnLst/>
              <a:rect l="l" t="t" r="r" b="b"/>
              <a:pathLst>
                <a:path w="941" h="613" extrusionOk="0">
                  <a:moveTo>
                    <a:pt x="468" y="0"/>
                  </a:moveTo>
                  <a:cubicBezTo>
                    <a:pt x="430" y="0"/>
                    <a:pt x="393" y="4"/>
                    <a:pt x="358" y="13"/>
                  </a:cubicBezTo>
                  <a:cubicBezTo>
                    <a:pt x="163" y="40"/>
                    <a:pt x="21" y="147"/>
                    <a:pt x="21" y="147"/>
                  </a:cubicBezTo>
                  <a:cubicBezTo>
                    <a:pt x="21" y="147"/>
                    <a:pt x="1" y="591"/>
                    <a:pt x="424" y="612"/>
                  </a:cubicBezTo>
                  <a:cubicBezTo>
                    <a:pt x="436" y="612"/>
                    <a:pt x="447" y="612"/>
                    <a:pt x="457" y="612"/>
                  </a:cubicBezTo>
                  <a:cubicBezTo>
                    <a:pt x="855" y="612"/>
                    <a:pt x="940" y="253"/>
                    <a:pt x="940" y="253"/>
                  </a:cubicBezTo>
                  <a:cubicBezTo>
                    <a:pt x="940" y="253"/>
                    <a:pt x="920" y="178"/>
                    <a:pt x="816" y="106"/>
                  </a:cubicBezTo>
                  <a:cubicBezTo>
                    <a:pt x="761" y="68"/>
                    <a:pt x="688" y="34"/>
                    <a:pt x="585" y="13"/>
                  </a:cubicBezTo>
                  <a:cubicBezTo>
                    <a:pt x="546" y="4"/>
                    <a:pt x="507" y="0"/>
                    <a:pt x="468" y="0"/>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5"/>
            <p:cNvSpPr/>
            <p:nvPr/>
          </p:nvSpPr>
          <p:spPr>
            <a:xfrm flipH="1">
              <a:off x="5708860" y="2561191"/>
              <a:ext cx="62710" cy="51519"/>
            </a:xfrm>
            <a:custGeom>
              <a:avLst/>
              <a:gdLst/>
              <a:ahLst/>
              <a:cxnLst/>
              <a:rect l="l" t="t" r="r" b="b"/>
              <a:pathLst>
                <a:path w="919" h="755" extrusionOk="0">
                  <a:moveTo>
                    <a:pt x="159" y="0"/>
                  </a:moveTo>
                  <a:cubicBezTo>
                    <a:pt x="93" y="65"/>
                    <a:pt x="45" y="155"/>
                    <a:pt x="31" y="251"/>
                  </a:cubicBezTo>
                  <a:cubicBezTo>
                    <a:pt x="1" y="492"/>
                    <a:pt x="169" y="716"/>
                    <a:pt x="413" y="750"/>
                  </a:cubicBezTo>
                  <a:cubicBezTo>
                    <a:pt x="435" y="753"/>
                    <a:pt x="456" y="754"/>
                    <a:pt x="477" y="754"/>
                  </a:cubicBezTo>
                  <a:cubicBezTo>
                    <a:pt x="695" y="754"/>
                    <a:pt x="880" y="595"/>
                    <a:pt x="912" y="372"/>
                  </a:cubicBezTo>
                  <a:cubicBezTo>
                    <a:pt x="919" y="316"/>
                    <a:pt x="915" y="254"/>
                    <a:pt x="905" y="203"/>
                  </a:cubicBezTo>
                  <a:cubicBezTo>
                    <a:pt x="806" y="141"/>
                    <a:pt x="654" y="76"/>
                    <a:pt x="434" y="35"/>
                  </a:cubicBezTo>
                  <a:cubicBezTo>
                    <a:pt x="341" y="14"/>
                    <a:pt x="248" y="3"/>
                    <a:pt x="15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5"/>
            <p:cNvSpPr/>
            <p:nvPr/>
          </p:nvSpPr>
          <p:spPr>
            <a:xfrm flipH="1">
              <a:off x="5573694" y="2580978"/>
              <a:ext cx="38759" cy="38895"/>
            </a:xfrm>
            <a:custGeom>
              <a:avLst/>
              <a:gdLst/>
              <a:ahLst/>
              <a:cxnLst/>
              <a:rect l="l" t="t" r="r" b="b"/>
              <a:pathLst>
                <a:path w="568" h="570" extrusionOk="0">
                  <a:moveTo>
                    <a:pt x="203" y="0"/>
                  </a:moveTo>
                  <a:cubicBezTo>
                    <a:pt x="165" y="0"/>
                    <a:pt x="128" y="4"/>
                    <a:pt x="93" y="13"/>
                  </a:cubicBezTo>
                  <a:cubicBezTo>
                    <a:pt x="59" y="61"/>
                    <a:pt x="35" y="120"/>
                    <a:pt x="25" y="188"/>
                  </a:cubicBezTo>
                  <a:cubicBezTo>
                    <a:pt x="1" y="377"/>
                    <a:pt x="97" y="546"/>
                    <a:pt x="245" y="567"/>
                  </a:cubicBezTo>
                  <a:cubicBezTo>
                    <a:pt x="255" y="568"/>
                    <a:pt x="265" y="569"/>
                    <a:pt x="275" y="569"/>
                  </a:cubicBezTo>
                  <a:cubicBezTo>
                    <a:pt x="411" y="569"/>
                    <a:pt x="536" y="437"/>
                    <a:pt x="561" y="261"/>
                  </a:cubicBezTo>
                  <a:cubicBezTo>
                    <a:pt x="568" y="205"/>
                    <a:pt x="565" y="154"/>
                    <a:pt x="551" y="106"/>
                  </a:cubicBezTo>
                  <a:cubicBezTo>
                    <a:pt x="496" y="68"/>
                    <a:pt x="423" y="34"/>
                    <a:pt x="320" y="13"/>
                  </a:cubicBezTo>
                  <a:cubicBezTo>
                    <a:pt x="281" y="4"/>
                    <a:pt x="242" y="0"/>
                    <a:pt x="20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5"/>
            <p:cNvSpPr/>
            <p:nvPr/>
          </p:nvSpPr>
          <p:spPr>
            <a:xfrm flipH="1">
              <a:off x="5691932" y="2558462"/>
              <a:ext cx="137840" cy="57934"/>
            </a:xfrm>
            <a:custGeom>
              <a:avLst/>
              <a:gdLst/>
              <a:ahLst/>
              <a:cxnLst/>
              <a:rect l="l" t="t" r="r" b="b"/>
              <a:pathLst>
                <a:path w="2020" h="849" extrusionOk="0">
                  <a:moveTo>
                    <a:pt x="948" y="77"/>
                  </a:moveTo>
                  <a:cubicBezTo>
                    <a:pt x="968" y="77"/>
                    <a:pt x="988" y="77"/>
                    <a:pt x="1008" y="78"/>
                  </a:cubicBezTo>
                  <a:cubicBezTo>
                    <a:pt x="1105" y="81"/>
                    <a:pt x="1190" y="92"/>
                    <a:pt x="1280" y="113"/>
                  </a:cubicBezTo>
                  <a:cubicBezTo>
                    <a:pt x="1466" y="147"/>
                    <a:pt x="1621" y="202"/>
                    <a:pt x="1738" y="278"/>
                  </a:cubicBezTo>
                  <a:cubicBezTo>
                    <a:pt x="1903" y="384"/>
                    <a:pt x="1933" y="497"/>
                    <a:pt x="1941" y="532"/>
                  </a:cubicBezTo>
                  <a:cubicBezTo>
                    <a:pt x="1908" y="580"/>
                    <a:pt x="1754" y="772"/>
                    <a:pt x="1360" y="772"/>
                  </a:cubicBezTo>
                  <a:cubicBezTo>
                    <a:pt x="1303" y="772"/>
                    <a:pt x="1241" y="768"/>
                    <a:pt x="1173" y="759"/>
                  </a:cubicBezTo>
                  <a:cubicBezTo>
                    <a:pt x="558" y="642"/>
                    <a:pt x="214" y="360"/>
                    <a:pt x="104" y="261"/>
                  </a:cubicBezTo>
                  <a:cubicBezTo>
                    <a:pt x="222" y="208"/>
                    <a:pt x="546" y="77"/>
                    <a:pt x="948" y="77"/>
                  </a:cubicBezTo>
                  <a:close/>
                  <a:moveTo>
                    <a:pt x="940" y="1"/>
                  </a:moveTo>
                  <a:cubicBezTo>
                    <a:pt x="425" y="1"/>
                    <a:pt x="37" y="206"/>
                    <a:pt x="22" y="216"/>
                  </a:cubicBezTo>
                  <a:cubicBezTo>
                    <a:pt x="11" y="223"/>
                    <a:pt x="4" y="229"/>
                    <a:pt x="1" y="243"/>
                  </a:cubicBezTo>
                  <a:cubicBezTo>
                    <a:pt x="1" y="253"/>
                    <a:pt x="1" y="267"/>
                    <a:pt x="11" y="274"/>
                  </a:cubicBezTo>
                  <a:cubicBezTo>
                    <a:pt x="25" y="291"/>
                    <a:pt x="379" y="687"/>
                    <a:pt x="1163" y="835"/>
                  </a:cubicBezTo>
                  <a:cubicBezTo>
                    <a:pt x="1232" y="845"/>
                    <a:pt x="1301" y="848"/>
                    <a:pt x="1359" y="848"/>
                  </a:cubicBezTo>
                  <a:cubicBezTo>
                    <a:pt x="1844" y="848"/>
                    <a:pt x="2006" y="573"/>
                    <a:pt x="2016" y="559"/>
                  </a:cubicBezTo>
                  <a:cubicBezTo>
                    <a:pt x="2019" y="553"/>
                    <a:pt x="2019" y="546"/>
                    <a:pt x="2019" y="539"/>
                  </a:cubicBezTo>
                  <a:cubicBezTo>
                    <a:pt x="2019" y="532"/>
                    <a:pt x="2009" y="364"/>
                    <a:pt x="1779" y="212"/>
                  </a:cubicBezTo>
                  <a:cubicBezTo>
                    <a:pt x="1655" y="133"/>
                    <a:pt x="1490" y="75"/>
                    <a:pt x="1294" y="37"/>
                  </a:cubicBezTo>
                  <a:cubicBezTo>
                    <a:pt x="1205" y="16"/>
                    <a:pt x="1111" y="5"/>
                    <a:pt x="1012" y="2"/>
                  </a:cubicBezTo>
                  <a:cubicBezTo>
                    <a:pt x="988" y="1"/>
                    <a:pt x="964" y="1"/>
                    <a:pt x="940"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5"/>
            <p:cNvSpPr/>
            <p:nvPr/>
          </p:nvSpPr>
          <p:spPr>
            <a:xfrm flipH="1">
              <a:off x="5563525" y="2578385"/>
              <a:ext cx="69329" cy="47152"/>
            </a:xfrm>
            <a:custGeom>
              <a:avLst/>
              <a:gdLst/>
              <a:ahLst/>
              <a:cxnLst/>
              <a:rect l="l" t="t" r="r" b="b"/>
              <a:pathLst>
                <a:path w="1016" h="691" extrusionOk="0">
                  <a:moveTo>
                    <a:pt x="500" y="77"/>
                  </a:moveTo>
                  <a:cubicBezTo>
                    <a:pt x="538" y="77"/>
                    <a:pt x="577" y="82"/>
                    <a:pt x="613" y="89"/>
                  </a:cubicBezTo>
                  <a:cubicBezTo>
                    <a:pt x="698" y="106"/>
                    <a:pt x="771" y="134"/>
                    <a:pt x="826" y="175"/>
                  </a:cubicBezTo>
                  <a:cubicBezTo>
                    <a:pt x="895" y="223"/>
                    <a:pt x="926" y="275"/>
                    <a:pt x="936" y="295"/>
                  </a:cubicBezTo>
                  <a:cubicBezTo>
                    <a:pt x="916" y="355"/>
                    <a:pt x="825" y="612"/>
                    <a:pt x="494" y="612"/>
                  </a:cubicBezTo>
                  <a:cubicBezTo>
                    <a:pt x="483" y="612"/>
                    <a:pt x="473" y="612"/>
                    <a:pt x="462" y="612"/>
                  </a:cubicBezTo>
                  <a:cubicBezTo>
                    <a:pt x="124" y="594"/>
                    <a:pt x="97" y="285"/>
                    <a:pt x="93" y="205"/>
                  </a:cubicBezTo>
                  <a:cubicBezTo>
                    <a:pt x="135" y="178"/>
                    <a:pt x="252" y="110"/>
                    <a:pt x="400" y="89"/>
                  </a:cubicBezTo>
                  <a:cubicBezTo>
                    <a:pt x="432" y="81"/>
                    <a:pt x="466" y="77"/>
                    <a:pt x="500" y="77"/>
                  </a:cubicBezTo>
                  <a:close/>
                  <a:moveTo>
                    <a:pt x="506" y="0"/>
                  </a:moveTo>
                  <a:cubicBezTo>
                    <a:pt x="466" y="0"/>
                    <a:pt x="425" y="4"/>
                    <a:pt x="386" y="13"/>
                  </a:cubicBezTo>
                  <a:cubicBezTo>
                    <a:pt x="183" y="40"/>
                    <a:pt x="38" y="151"/>
                    <a:pt x="35" y="154"/>
                  </a:cubicBezTo>
                  <a:cubicBezTo>
                    <a:pt x="25" y="161"/>
                    <a:pt x="17" y="172"/>
                    <a:pt x="17" y="182"/>
                  </a:cubicBezTo>
                  <a:cubicBezTo>
                    <a:pt x="17" y="188"/>
                    <a:pt x="0" y="667"/>
                    <a:pt x="458" y="691"/>
                  </a:cubicBezTo>
                  <a:lnTo>
                    <a:pt x="489" y="691"/>
                  </a:lnTo>
                  <a:cubicBezTo>
                    <a:pt x="916" y="691"/>
                    <a:pt x="1011" y="305"/>
                    <a:pt x="1011" y="302"/>
                  </a:cubicBezTo>
                  <a:cubicBezTo>
                    <a:pt x="1015" y="295"/>
                    <a:pt x="1015" y="288"/>
                    <a:pt x="1011" y="281"/>
                  </a:cubicBezTo>
                  <a:cubicBezTo>
                    <a:pt x="1011" y="278"/>
                    <a:pt x="984" y="188"/>
                    <a:pt x="871" y="113"/>
                  </a:cubicBezTo>
                  <a:cubicBezTo>
                    <a:pt x="805" y="64"/>
                    <a:pt x="722" y="34"/>
                    <a:pt x="627" y="13"/>
                  </a:cubicBezTo>
                  <a:cubicBezTo>
                    <a:pt x="587" y="4"/>
                    <a:pt x="547" y="0"/>
                    <a:pt x="506"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5"/>
            <p:cNvSpPr/>
            <p:nvPr/>
          </p:nvSpPr>
          <p:spPr>
            <a:xfrm flipH="1">
              <a:off x="5686064" y="2537992"/>
              <a:ext cx="144391" cy="49540"/>
            </a:xfrm>
            <a:custGeom>
              <a:avLst/>
              <a:gdLst/>
              <a:ahLst/>
              <a:cxnLst/>
              <a:rect l="l" t="t" r="r" b="b"/>
              <a:pathLst>
                <a:path w="2116" h="726" extrusionOk="0">
                  <a:moveTo>
                    <a:pt x="1143" y="0"/>
                  </a:moveTo>
                  <a:cubicBezTo>
                    <a:pt x="571" y="0"/>
                    <a:pt x="45" y="384"/>
                    <a:pt x="21" y="402"/>
                  </a:cubicBezTo>
                  <a:cubicBezTo>
                    <a:pt x="3" y="416"/>
                    <a:pt x="0" y="440"/>
                    <a:pt x="14" y="457"/>
                  </a:cubicBezTo>
                  <a:cubicBezTo>
                    <a:pt x="20" y="467"/>
                    <a:pt x="30" y="473"/>
                    <a:pt x="41" y="473"/>
                  </a:cubicBezTo>
                  <a:cubicBezTo>
                    <a:pt x="50" y="473"/>
                    <a:pt x="58" y="470"/>
                    <a:pt x="65" y="464"/>
                  </a:cubicBezTo>
                  <a:cubicBezTo>
                    <a:pt x="72" y="461"/>
                    <a:pt x="593" y="77"/>
                    <a:pt x="1142" y="77"/>
                  </a:cubicBezTo>
                  <a:cubicBezTo>
                    <a:pt x="1221" y="77"/>
                    <a:pt x="1301" y="85"/>
                    <a:pt x="1380" y="103"/>
                  </a:cubicBezTo>
                  <a:cubicBezTo>
                    <a:pt x="1916" y="223"/>
                    <a:pt x="1995" y="550"/>
                    <a:pt x="2023" y="656"/>
                  </a:cubicBezTo>
                  <a:cubicBezTo>
                    <a:pt x="2029" y="684"/>
                    <a:pt x="2033" y="698"/>
                    <a:pt x="2040" y="708"/>
                  </a:cubicBezTo>
                  <a:cubicBezTo>
                    <a:pt x="2047" y="718"/>
                    <a:pt x="2061" y="726"/>
                    <a:pt x="2075" y="726"/>
                  </a:cubicBezTo>
                  <a:cubicBezTo>
                    <a:pt x="2081" y="726"/>
                    <a:pt x="2088" y="722"/>
                    <a:pt x="2095" y="718"/>
                  </a:cubicBezTo>
                  <a:cubicBezTo>
                    <a:pt x="2112" y="705"/>
                    <a:pt x="2116" y="681"/>
                    <a:pt x="2105" y="667"/>
                  </a:cubicBezTo>
                  <a:cubicBezTo>
                    <a:pt x="2102" y="660"/>
                    <a:pt x="2099" y="650"/>
                    <a:pt x="2099" y="640"/>
                  </a:cubicBezTo>
                  <a:cubicBezTo>
                    <a:pt x="2067" y="519"/>
                    <a:pt x="1978" y="161"/>
                    <a:pt x="1397" y="27"/>
                  </a:cubicBezTo>
                  <a:cubicBezTo>
                    <a:pt x="1312" y="8"/>
                    <a:pt x="1227" y="0"/>
                    <a:pt x="1143"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5"/>
            <p:cNvSpPr/>
            <p:nvPr/>
          </p:nvSpPr>
          <p:spPr>
            <a:xfrm flipH="1">
              <a:off x="5560454" y="2556961"/>
              <a:ext cx="72878" cy="29206"/>
            </a:xfrm>
            <a:custGeom>
              <a:avLst/>
              <a:gdLst/>
              <a:ahLst/>
              <a:cxnLst/>
              <a:rect l="l" t="t" r="r" b="b"/>
              <a:pathLst>
                <a:path w="1068" h="428" extrusionOk="0">
                  <a:moveTo>
                    <a:pt x="564" y="1"/>
                  </a:moveTo>
                  <a:cubicBezTo>
                    <a:pt x="205" y="1"/>
                    <a:pt x="14" y="337"/>
                    <a:pt x="11" y="341"/>
                  </a:cubicBezTo>
                  <a:cubicBezTo>
                    <a:pt x="0" y="362"/>
                    <a:pt x="7" y="382"/>
                    <a:pt x="24" y="392"/>
                  </a:cubicBezTo>
                  <a:cubicBezTo>
                    <a:pt x="32" y="397"/>
                    <a:pt x="39" y="400"/>
                    <a:pt x="46" y="400"/>
                  </a:cubicBezTo>
                  <a:cubicBezTo>
                    <a:pt x="58" y="400"/>
                    <a:pt x="69" y="392"/>
                    <a:pt x="76" y="378"/>
                  </a:cubicBezTo>
                  <a:cubicBezTo>
                    <a:pt x="80" y="375"/>
                    <a:pt x="249" y="78"/>
                    <a:pt x="564" y="78"/>
                  </a:cubicBezTo>
                  <a:cubicBezTo>
                    <a:pt x="588" y="78"/>
                    <a:pt x="612" y="79"/>
                    <a:pt x="637" y="83"/>
                  </a:cubicBezTo>
                  <a:cubicBezTo>
                    <a:pt x="778" y="103"/>
                    <a:pt x="878" y="151"/>
                    <a:pt x="936" y="227"/>
                  </a:cubicBezTo>
                  <a:cubicBezTo>
                    <a:pt x="994" y="303"/>
                    <a:pt x="985" y="382"/>
                    <a:pt x="985" y="382"/>
                  </a:cubicBezTo>
                  <a:cubicBezTo>
                    <a:pt x="981" y="406"/>
                    <a:pt x="994" y="424"/>
                    <a:pt x="1018" y="427"/>
                  </a:cubicBezTo>
                  <a:lnTo>
                    <a:pt x="1022" y="427"/>
                  </a:lnTo>
                  <a:cubicBezTo>
                    <a:pt x="1043" y="427"/>
                    <a:pt x="1056" y="413"/>
                    <a:pt x="1060" y="396"/>
                  </a:cubicBezTo>
                  <a:cubicBezTo>
                    <a:pt x="1067" y="354"/>
                    <a:pt x="1060" y="262"/>
                    <a:pt x="998" y="179"/>
                  </a:cubicBezTo>
                  <a:cubicBezTo>
                    <a:pt x="926" y="86"/>
                    <a:pt x="809" y="27"/>
                    <a:pt x="647" y="7"/>
                  </a:cubicBezTo>
                  <a:cubicBezTo>
                    <a:pt x="618" y="3"/>
                    <a:pt x="591" y="1"/>
                    <a:pt x="564"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5"/>
            <p:cNvSpPr/>
            <p:nvPr/>
          </p:nvSpPr>
          <p:spPr>
            <a:xfrm flipH="1">
              <a:off x="5640761" y="2759812"/>
              <a:ext cx="108975" cy="18492"/>
            </a:xfrm>
            <a:custGeom>
              <a:avLst/>
              <a:gdLst/>
              <a:ahLst/>
              <a:cxnLst/>
              <a:rect l="l" t="t" r="r" b="b"/>
              <a:pathLst>
                <a:path w="1597" h="271" extrusionOk="0">
                  <a:moveTo>
                    <a:pt x="40" y="1"/>
                  </a:moveTo>
                  <a:cubicBezTo>
                    <a:pt x="24" y="1"/>
                    <a:pt x="7" y="13"/>
                    <a:pt x="4" y="30"/>
                  </a:cubicBezTo>
                  <a:cubicBezTo>
                    <a:pt x="0" y="51"/>
                    <a:pt x="11" y="72"/>
                    <a:pt x="32" y="78"/>
                  </a:cubicBezTo>
                  <a:cubicBezTo>
                    <a:pt x="644" y="226"/>
                    <a:pt x="1081" y="271"/>
                    <a:pt x="1332" y="271"/>
                  </a:cubicBezTo>
                  <a:cubicBezTo>
                    <a:pt x="1483" y="271"/>
                    <a:pt x="1565" y="253"/>
                    <a:pt x="1583" y="237"/>
                  </a:cubicBezTo>
                  <a:cubicBezTo>
                    <a:pt x="1597" y="220"/>
                    <a:pt x="1597" y="196"/>
                    <a:pt x="1579" y="182"/>
                  </a:cubicBezTo>
                  <a:cubicBezTo>
                    <a:pt x="1572" y="174"/>
                    <a:pt x="1563" y="171"/>
                    <a:pt x="1553" y="171"/>
                  </a:cubicBezTo>
                  <a:cubicBezTo>
                    <a:pt x="1545" y="171"/>
                    <a:pt x="1538" y="173"/>
                    <a:pt x="1531" y="178"/>
                  </a:cubicBezTo>
                  <a:cubicBezTo>
                    <a:pt x="1514" y="185"/>
                    <a:pt x="1450" y="195"/>
                    <a:pt x="1335" y="195"/>
                  </a:cubicBezTo>
                  <a:cubicBezTo>
                    <a:pt x="1112" y="195"/>
                    <a:pt x="695" y="159"/>
                    <a:pt x="49" y="2"/>
                  </a:cubicBezTo>
                  <a:cubicBezTo>
                    <a:pt x="46" y="1"/>
                    <a:pt x="43" y="1"/>
                    <a:pt x="40" y="1"/>
                  </a:cubicBezTo>
                  <a:close/>
                </a:path>
              </a:pathLst>
            </a:custGeom>
            <a:solidFill>
              <a:srgbClr val="92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5"/>
            <p:cNvSpPr/>
            <p:nvPr/>
          </p:nvSpPr>
          <p:spPr>
            <a:xfrm flipH="1">
              <a:off x="5958790" y="2521958"/>
              <a:ext cx="107542" cy="152852"/>
            </a:xfrm>
            <a:custGeom>
              <a:avLst/>
              <a:gdLst/>
              <a:ahLst/>
              <a:cxnLst/>
              <a:rect l="l" t="t" r="r" b="b"/>
              <a:pathLst>
                <a:path w="1576" h="2240" extrusionOk="0">
                  <a:moveTo>
                    <a:pt x="780" y="1"/>
                  </a:moveTo>
                  <a:cubicBezTo>
                    <a:pt x="717" y="1"/>
                    <a:pt x="655" y="11"/>
                    <a:pt x="595" y="32"/>
                  </a:cubicBezTo>
                  <a:cubicBezTo>
                    <a:pt x="300" y="135"/>
                    <a:pt x="155" y="465"/>
                    <a:pt x="83" y="768"/>
                  </a:cubicBezTo>
                  <a:cubicBezTo>
                    <a:pt x="31" y="988"/>
                    <a:pt x="1" y="1222"/>
                    <a:pt x="45" y="1445"/>
                  </a:cubicBezTo>
                  <a:cubicBezTo>
                    <a:pt x="120" y="1810"/>
                    <a:pt x="417" y="2123"/>
                    <a:pt x="778" y="2216"/>
                  </a:cubicBezTo>
                  <a:cubicBezTo>
                    <a:pt x="832" y="2231"/>
                    <a:pt x="890" y="2240"/>
                    <a:pt x="947" y="2240"/>
                  </a:cubicBezTo>
                  <a:cubicBezTo>
                    <a:pt x="1036" y="2240"/>
                    <a:pt x="1123" y="2218"/>
                    <a:pt x="1190" y="2161"/>
                  </a:cubicBezTo>
                  <a:cubicBezTo>
                    <a:pt x="1270" y="2092"/>
                    <a:pt x="1304" y="1985"/>
                    <a:pt x="1335" y="1882"/>
                  </a:cubicBezTo>
                  <a:cubicBezTo>
                    <a:pt x="1449" y="1501"/>
                    <a:pt x="1528" y="1108"/>
                    <a:pt x="1576" y="710"/>
                  </a:cubicBezTo>
                  <a:lnTo>
                    <a:pt x="1576" y="710"/>
                  </a:lnTo>
                  <a:lnTo>
                    <a:pt x="1520" y="782"/>
                  </a:lnTo>
                  <a:cubicBezTo>
                    <a:pt x="1490" y="558"/>
                    <a:pt x="1397" y="334"/>
                    <a:pt x="1228" y="180"/>
                  </a:cubicBezTo>
                  <a:cubicBezTo>
                    <a:pt x="1107" y="68"/>
                    <a:pt x="942" y="1"/>
                    <a:pt x="780"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5"/>
            <p:cNvSpPr/>
            <p:nvPr/>
          </p:nvSpPr>
          <p:spPr>
            <a:xfrm flipH="1">
              <a:off x="5463026" y="2209800"/>
              <a:ext cx="840618" cy="615775"/>
            </a:xfrm>
            <a:custGeom>
              <a:avLst/>
              <a:gdLst/>
              <a:ahLst/>
              <a:cxnLst/>
              <a:rect l="l" t="t" r="r" b="b"/>
              <a:pathLst>
                <a:path w="12319" h="9024" extrusionOk="0">
                  <a:moveTo>
                    <a:pt x="4137" y="1"/>
                  </a:moveTo>
                  <a:cubicBezTo>
                    <a:pt x="3843" y="1"/>
                    <a:pt x="3551" y="18"/>
                    <a:pt x="3262" y="67"/>
                  </a:cubicBezTo>
                  <a:cubicBezTo>
                    <a:pt x="1525" y="352"/>
                    <a:pt x="1" y="1999"/>
                    <a:pt x="197" y="3747"/>
                  </a:cubicBezTo>
                  <a:cubicBezTo>
                    <a:pt x="372" y="5295"/>
                    <a:pt x="3031" y="7754"/>
                    <a:pt x="3031" y="7754"/>
                  </a:cubicBezTo>
                  <a:cubicBezTo>
                    <a:pt x="3031" y="7754"/>
                    <a:pt x="3868" y="9023"/>
                    <a:pt x="3968" y="9023"/>
                  </a:cubicBezTo>
                  <a:cubicBezTo>
                    <a:pt x="3973" y="9023"/>
                    <a:pt x="3976" y="9020"/>
                    <a:pt x="3977" y="9013"/>
                  </a:cubicBezTo>
                  <a:lnTo>
                    <a:pt x="3977" y="8992"/>
                  </a:lnTo>
                  <a:cubicBezTo>
                    <a:pt x="3970" y="8962"/>
                    <a:pt x="3957" y="8917"/>
                    <a:pt x="3925" y="8848"/>
                  </a:cubicBezTo>
                  <a:cubicBezTo>
                    <a:pt x="3850" y="8679"/>
                    <a:pt x="3805" y="8422"/>
                    <a:pt x="3778" y="8125"/>
                  </a:cubicBezTo>
                  <a:cubicBezTo>
                    <a:pt x="3764" y="7974"/>
                    <a:pt x="3757" y="7816"/>
                    <a:pt x="3754" y="7654"/>
                  </a:cubicBezTo>
                  <a:cubicBezTo>
                    <a:pt x="3750" y="7651"/>
                    <a:pt x="3750" y="7644"/>
                    <a:pt x="3754" y="7641"/>
                  </a:cubicBezTo>
                  <a:cubicBezTo>
                    <a:pt x="3730" y="6801"/>
                    <a:pt x="3881" y="5900"/>
                    <a:pt x="3898" y="5731"/>
                  </a:cubicBezTo>
                  <a:cubicBezTo>
                    <a:pt x="3895" y="5714"/>
                    <a:pt x="3812" y="5677"/>
                    <a:pt x="3812" y="5677"/>
                  </a:cubicBezTo>
                  <a:lnTo>
                    <a:pt x="3812" y="5677"/>
                  </a:lnTo>
                  <a:cubicBezTo>
                    <a:pt x="3812" y="5677"/>
                    <a:pt x="4086" y="5722"/>
                    <a:pt x="4523" y="5722"/>
                  </a:cubicBezTo>
                  <a:cubicBezTo>
                    <a:pt x="5220" y="5722"/>
                    <a:pt x="6333" y="5606"/>
                    <a:pt x="7407" y="5006"/>
                  </a:cubicBezTo>
                  <a:cubicBezTo>
                    <a:pt x="9150" y="4026"/>
                    <a:pt x="9515" y="1907"/>
                    <a:pt x="9515" y="1907"/>
                  </a:cubicBezTo>
                  <a:cubicBezTo>
                    <a:pt x="10677" y="2275"/>
                    <a:pt x="10832" y="3675"/>
                    <a:pt x="10853" y="5388"/>
                  </a:cubicBezTo>
                  <a:cubicBezTo>
                    <a:pt x="10853" y="5388"/>
                    <a:pt x="10925" y="5257"/>
                    <a:pt x="11080" y="5243"/>
                  </a:cubicBezTo>
                  <a:cubicBezTo>
                    <a:pt x="11837" y="5167"/>
                    <a:pt x="12318" y="4283"/>
                    <a:pt x="12280" y="3526"/>
                  </a:cubicBezTo>
                  <a:cubicBezTo>
                    <a:pt x="12242" y="2763"/>
                    <a:pt x="11764" y="2078"/>
                    <a:pt x="11149" y="1628"/>
                  </a:cubicBezTo>
                  <a:cubicBezTo>
                    <a:pt x="10540" y="1181"/>
                    <a:pt x="9801" y="937"/>
                    <a:pt x="9072" y="734"/>
                  </a:cubicBezTo>
                  <a:cubicBezTo>
                    <a:pt x="7702" y="362"/>
                    <a:pt x="6295" y="125"/>
                    <a:pt x="4878" y="29"/>
                  </a:cubicBezTo>
                  <a:cubicBezTo>
                    <a:pt x="4631" y="13"/>
                    <a:pt x="4384" y="1"/>
                    <a:pt x="4137"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5"/>
            <p:cNvSpPr/>
            <p:nvPr/>
          </p:nvSpPr>
          <p:spPr>
            <a:xfrm flipH="1">
              <a:off x="5787387" y="2815694"/>
              <a:ext cx="159744" cy="98330"/>
            </a:xfrm>
            <a:custGeom>
              <a:avLst/>
              <a:gdLst/>
              <a:ahLst/>
              <a:cxnLst/>
              <a:rect l="l" t="t" r="r" b="b"/>
              <a:pathLst>
                <a:path w="2341" h="1441" extrusionOk="0">
                  <a:moveTo>
                    <a:pt x="84" y="0"/>
                  </a:moveTo>
                  <a:cubicBezTo>
                    <a:pt x="24" y="0"/>
                    <a:pt x="0" y="62"/>
                    <a:pt x="18" y="161"/>
                  </a:cubicBezTo>
                  <a:cubicBezTo>
                    <a:pt x="80" y="532"/>
                    <a:pt x="743" y="1423"/>
                    <a:pt x="2340" y="1440"/>
                  </a:cubicBezTo>
                  <a:cubicBezTo>
                    <a:pt x="2212" y="1299"/>
                    <a:pt x="2109" y="1137"/>
                    <a:pt x="2054" y="969"/>
                  </a:cubicBezTo>
                  <a:lnTo>
                    <a:pt x="2051" y="966"/>
                  </a:lnTo>
                  <a:cubicBezTo>
                    <a:pt x="2037" y="955"/>
                    <a:pt x="2026" y="945"/>
                    <a:pt x="2016" y="934"/>
                  </a:cubicBezTo>
                  <a:cubicBezTo>
                    <a:pt x="2016" y="934"/>
                    <a:pt x="978" y="701"/>
                    <a:pt x="359" y="188"/>
                  </a:cubicBezTo>
                  <a:cubicBezTo>
                    <a:pt x="324" y="161"/>
                    <a:pt x="293" y="133"/>
                    <a:pt x="266" y="106"/>
                  </a:cubicBezTo>
                  <a:cubicBezTo>
                    <a:pt x="188" y="32"/>
                    <a:pt x="127" y="0"/>
                    <a:pt x="84"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5"/>
            <p:cNvSpPr/>
            <p:nvPr/>
          </p:nvSpPr>
          <p:spPr>
            <a:xfrm flipH="1">
              <a:off x="5573897" y="2648459"/>
              <a:ext cx="64826" cy="93758"/>
            </a:xfrm>
            <a:custGeom>
              <a:avLst/>
              <a:gdLst/>
              <a:ahLst/>
              <a:cxnLst/>
              <a:rect l="l" t="t" r="r" b="b"/>
              <a:pathLst>
                <a:path w="950" h="1374" extrusionOk="0">
                  <a:moveTo>
                    <a:pt x="723" y="1"/>
                  </a:moveTo>
                  <a:cubicBezTo>
                    <a:pt x="283" y="1"/>
                    <a:pt x="0" y="428"/>
                    <a:pt x="56" y="847"/>
                  </a:cubicBezTo>
                  <a:cubicBezTo>
                    <a:pt x="83" y="1064"/>
                    <a:pt x="210" y="1250"/>
                    <a:pt x="386" y="1374"/>
                  </a:cubicBezTo>
                  <a:cubicBezTo>
                    <a:pt x="392" y="1366"/>
                    <a:pt x="392" y="1360"/>
                    <a:pt x="396" y="1353"/>
                  </a:cubicBezTo>
                  <a:cubicBezTo>
                    <a:pt x="606" y="923"/>
                    <a:pt x="816" y="479"/>
                    <a:pt x="950" y="21"/>
                  </a:cubicBezTo>
                  <a:cubicBezTo>
                    <a:pt x="878" y="11"/>
                    <a:pt x="802" y="4"/>
                    <a:pt x="726" y="1"/>
                  </a:cubicBezTo>
                  <a:close/>
                </a:path>
              </a:pathLst>
            </a:custGeom>
            <a:solidFill>
              <a:srgbClr val="C57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5"/>
            <p:cNvSpPr/>
            <p:nvPr/>
          </p:nvSpPr>
          <p:spPr>
            <a:xfrm flipH="1">
              <a:off x="5603442" y="2545225"/>
              <a:ext cx="48790" cy="180352"/>
            </a:xfrm>
            <a:custGeom>
              <a:avLst/>
              <a:gdLst/>
              <a:ahLst/>
              <a:cxnLst/>
              <a:rect l="l" t="t" r="r" b="b"/>
              <a:pathLst>
                <a:path w="715" h="2643" extrusionOk="0">
                  <a:moveTo>
                    <a:pt x="219" y="1"/>
                  </a:moveTo>
                  <a:lnTo>
                    <a:pt x="219" y="1"/>
                  </a:lnTo>
                  <a:cubicBezTo>
                    <a:pt x="219" y="1"/>
                    <a:pt x="1" y="1027"/>
                    <a:pt x="143" y="1719"/>
                  </a:cubicBezTo>
                  <a:lnTo>
                    <a:pt x="143" y="1719"/>
                  </a:lnTo>
                  <a:lnTo>
                    <a:pt x="219" y="1"/>
                  </a:lnTo>
                  <a:close/>
                  <a:moveTo>
                    <a:pt x="143" y="1719"/>
                  </a:moveTo>
                  <a:lnTo>
                    <a:pt x="102" y="2628"/>
                  </a:lnTo>
                  <a:cubicBezTo>
                    <a:pt x="158" y="2597"/>
                    <a:pt x="216" y="2586"/>
                    <a:pt x="269" y="2586"/>
                  </a:cubicBezTo>
                  <a:cubicBezTo>
                    <a:pt x="391" y="2586"/>
                    <a:pt x="490" y="2642"/>
                    <a:pt x="490" y="2642"/>
                  </a:cubicBezTo>
                  <a:cubicBezTo>
                    <a:pt x="490" y="2642"/>
                    <a:pt x="714" y="2371"/>
                    <a:pt x="573" y="2319"/>
                  </a:cubicBezTo>
                  <a:cubicBezTo>
                    <a:pt x="332" y="2253"/>
                    <a:pt x="204" y="2017"/>
                    <a:pt x="143" y="1719"/>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5"/>
            <p:cNvSpPr/>
            <p:nvPr/>
          </p:nvSpPr>
          <p:spPr>
            <a:xfrm flipH="1">
              <a:off x="5602758" y="2539903"/>
              <a:ext cx="70421" cy="191065"/>
            </a:xfrm>
            <a:custGeom>
              <a:avLst/>
              <a:gdLst/>
              <a:ahLst/>
              <a:cxnLst/>
              <a:rect l="l" t="t" r="r" b="b"/>
              <a:pathLst>
                <a:path w="1032" h="2800" extrusionOk="0">
                  <a:moveTo>
                    <a:pt x="525" y="1"/>
                  </a:moveTo>
                  <a:cubicBezTo>
                    <a:pt x="489" y="1"/>
                    <a:pt x="459" y="26"/>
                    <a:pt x="451" y="61"/>
                  </a:cubicBezTo>
                  <a:cubicBezTo>
                    <a:pt x="433" y="150"/>
                    <a:pt x="0" y="2238"/>
                    <a:pt x="849" y="2462"/>
                  </a:cubicBezTo>
                  <a:cubicBezTo>
                    <a:pt x="856" y="2486"/>
                    <a:pt x="822" y="2558"/>
                    <a:pt x="774" y="2627"/>
                  </a:cubicBezTo>
                  <a:cubicBezTo>
                    <a:pt x="726" y="2608"/>
                    <a:pt x="656" y="2587"/>
                    <a:pt x="576" y="2587"/>
                  </a:cubicBezTo>
                  <a:cubicBezTo>
                    <a:pt x="511" y="2587"/>
                    <a:pt x="441" y="2601"/>
                    <a:pt x="372" y="2641"/>
                  </a:cubicBezTo>
                  <a:cubicBezTo>
                    <a:pt x="334" y="2662"/>
                    <a:pt x="323" y="2709"/>
                    <a:pt x="343" y="2744"/>
                  </a:cubicBezTo>
                  <a:cubicBezTo>
                    <a:pt x="358" y="2770"/>
                    <a:pt x="383" y="2784"/>
                    <a:pt x="410" y="2784"/>
                  </a:cubicBezTo>
                  <a:cubicBezTo>
                    <a:pt x="422" y="2784"/>
                    <a:pt x="435" y="2781"/>
                    <a:pt x="447" y="2775"/>
                  </a:cubicBezTo>
                  <a:cubicBezTo>
                    <a:pt x="489" y="2750"/>
                    <a:pt x="534" y="2741"/>
                    <a:pt x="575" y="2741"/>
                  </a:cubicBezTo>
                  <a:cubicBezTo>
                    <a:pt x="674" y="2741"/>
                    <a:pt x="756" y="2789"/>
                    <a:pt x="756" y="2789"/>
                  </a:cubicBezTo>
                  <a:cubicBezTo>
                    <a:pt x="770" y="2795"/>
                    <a:pt x="784" y="2799"/>
                    <a:pt x="797" y="2799"/>
                  </a:cubicBezTo>
                  <a:cubicBezTo>
                    <a:pt x="818" y="2799"/>
                    <a:pt x="843" y="2789"/>
                    <a:pt x="856" y="2771"/>
                  </a:cubicBezTo>
                  <a:cubicBezTo>
                    <a:pt x="897" y="2720"/>
                    <a:pt x="1032" y="2544"/>
                    <a:pt x="1001" y="2421"/>
                  </a:cubicBezTo>
                  <a:cubicBezTo>
                    <a:pt x="987" y="2376"/>
                    <a:pt x="953" y="2341"/>
                    <a:pt x="901" y="2321"/>
                  </a:cubicBezTo>
                  <a:cubicBezTo>
                    <a:pt x="302" y="2163"/>
                    <a:pt x="481" y="660"/>
                    <a:pt x="602" y="92"/>
                  </a:cubicBezTo>
                  <a:cubicBezTo>
                    <a:pt x="612" y="50"/>
                    <a:pt x="584" y="13"/>
                    <a:pt x="543" y="3"/>
                  </a:cubicBezTo>
                  <a:cubicBezTo>
                    <a:pt x="537" y="1"/>
                    <a:pt x="531" y="1"/>
                    <a:pt x="525"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5"/>
            <p:cNvSpPr/>
            <p:nvPr/>
          </p:nvSpPr>
          <p:spPr>
            <a:xfrm flipH="1">
              <a:off x="5665398" y="2689670"/>
              <a:ext cx="32959" cy="40328"/>
            </a:xfrm>
            <a:custGeom>
              <a:avLst/>
              <a:gdLst/>
              <a:ahLst/>
              <a:cxnLst/>
              <a:rect l="l" t="t" r="r" b="b"/>
              <a:pathLst>
                <a:path w="483" h="591" extrusionOk="0">
                  <a:moveTo>
                    <a:pt x="332" y="0"/>
                  </a:moveTo>
                  <a:cubicBezTo>
                    <a:pt x="280" y="0"/>
                    <a:pt x="212" y="11"/>
                    <a:pt x="152" y="54"/>
                  </a:cubicBezTo>
                  <a:cubicBezTo>
                    <a:pt x="77" y="102"/>
                    <a:pt x="31" y="184"/>
                    <a:pt x="18" y="291"/>
                  </a:cubicBezTo>
                  <a:cubicBezTo>
                    <a:pt x="1" y="422"/>
                    <a:pt x="21" y="508"/>
                    <a:pt x="87" y="556"/>
                  </a:cubicBezTo>
                  <a:cubicBezTo>
                    <a:pt x="118" y="580"/>
                    <a:pt x="152" y="590"/>
                    <a:pt x="183" y="590"/>
                  </a:cubicBezTo>
                  <a:cubicBezTo>
                    <a:pt x="228" y="590"/>
                    <a:pt x="258" y="573"/>
                    <a:pt x="266" y="573"/>
                  </a:cubicBezTo>
                  <a:cubicBezTo>
                    <a:pt x="307" y="556"/>
                    <a:pt x="324" y="508"/>
                    <a:pt x="307" y="470"/>
                  </a:cubicBezTo>
                  <a:cubicBezTo>
                    <a:pt x="294" y="442"/>
                    <a:pt x="265" y="425"/>
                    <a:pt x="235" y="425"/>
                  </a:cubicBezTo>
                  <a:cubicBezTo>
                    <a:pt x="225" y="425"/>
                    <a:pt x="214" y="427"/>
                    <a:pt x="204" y="432"/>
                  </a:cubicBezTo>
                  <a:cubicBezTo>
                    <a:pt x="201" y="432"/>
                    <a:pt x="183" y="435"/>
                    <a:pt x="180" y="435"/>
                  </a:cubicBezTo>
                  <a:cubicBezTo>
                    <a:pt x="180" y="435"/>
                    <a:pt x="155" y="411"/>
                    <a:pt x="169" y="311"/>
                  </a:cubicBezTo>
                  <a:cubicBezTo>
                    <a:pt x="180" y="249"/>
                    <a:pt x="201" y="205"/>
                    <a:pt x="238" y="181"/>
                  </a:cubicBezTo>
                  <a:cubicBezTo>
                    <a:pt x="270" y="159"/>
                    <a:pt x="309" y="153"/>
                    <a:pt x="337" y="153"/>
                  </a:cubicBezTo>
                  <a:cubicBezTo>
                    <a:pt x="362" y="153"/>
                    <a:pt x="379" y="157"/>
                    <a:pt x="379" y="157"/>
                  </a:cubicBezTo>
                  <a:cubicBezTo>
                    <a:pt x="385" y="159"/>
                    <a:pt x="391" y="159"/>
                    <a:pt x="398" y="159"/>
                  </a:cubicBezTo>
                  <a:cubicBezTo>
                    <a:pt x="432" y="159"/>
                    <a:pt x="463" y="137"/>
                    <a:pt x="472" y="102"/>
                  </a:cubicBezTo>
                  <a:cubicBezTo>
                    <a:pt x="482" y="60"/>
                    <a:pt x="455" y="19"/>
                    <a:pt x="414" y="9"/>
                  </a:cubicBezTo>
                  <a:cubicBezTo>
                    <a:pt x="407" y="8"/>
                    <a:pt x="375" y="0"/>
                    <a:pt x="332"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5"/>
            <p:cNvSpPr/>
            <p:nvPr/>
          </p:nvSpPr>
          <p:spPr>
            <a:xfrm flipH="1">
              <a:off x="5739285" y="2622872"/>
              <a:ext cx="143094" cy="123783"/>
            </a:xfrm>
            <a:custGeom>
              <a:avLst/>
              <a:gdLst/>
              <a:ahLst/>
              <a:cxnLst/>
              <a:rect l="l" t="t" r="r" b="b"/>
              <a:pathLst>
                <a:path w="2097" h="1814" extrusionOk="0">
                  <a:moveTo>
                    <a:pt x="847" y="1"/>
                  </a:moveTo>
                  <a:cubicBezTo>
                    <a:pt x="331" y="4"/>
                    <a:pt x="1" y="506"/>
                    <a:pt x="63" y="998"/>
                  </a:cubicBezTo>
                  <a:cubicBezTo>
                    <a:pt x="125" y="1470"/>
                    <a:pt x="582" y="1806"/>
                    <a:pt x="1043" y="1806"/>
                  </a:cubicBezTo>
                  <a:cubicBezTo>
                    <a:pt x="1074" y="1806"/>
                    <a:pt x="1102" y="1806"/>
                    <a:pt x="1129" y="1803"/>
                  </a:cubicBezTo>
                  <a:cubicBezTo>
                    <a:pt x="1133" y="1803"/>
                    <a:pt x="1136" y="1806"/>
                    <a:pt x="1143" y="1806"/>
                  </a:cubicBezTo>
                  <a:cubicBezTo>
                    <a:pt x="1171" y="1810"/>
                    <a:pt x="1201" y="1814"/>
                    <a:pt x="1229" y="1814"/>
                  </a:cubicBezTo>
                  <a:cubicBezTo>
                    <a:pt x="1728" y="1814"/>
                    <a:pt x="2096" y="1377"/>
                    <a:pt x="2047" y="868"/>
                  </a:cubicBezTo>
                  <a:cubicBezTo>
                    <a:pt x="1990" y="249"/>
                    <a:pt x="1422" y="8"/>
                    <a:pt x="854" y="4"/>
                  </a:cubicBezTo>
                  <a:cubicBezTo>
                    <a:pt x="854" y="1"/>
                    <a:pt x="850" y="1"/>
                    <a:pt x="847" y="1"/>
                  </a:cubicBezTo>
                  <a:close/>
                </a:path>
              </a:pathLst>
            </a:custGeom>
            <a:solidFill>
              <a:srgbClr val="C57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5"/>
            <p:cNvSpPr/>
            <p:nvPr/>
          </p:nvSpPr>
          <p:spPr>
            <a:xfrm flipH="1">
              <a:off x="5684192" y="2327567"/>
              <a:ext cx="510621" cy="233304"/>
            </a:xfrm>
            <a:custGeom>
              <a:avLst/>
              <a:gdLst/>
              <a:ahLst/>
              <a:cxnLst/>
              <a:rect l="l" t="t" r="r" b="b"/>
              <a:pathLst>
                <a:path w="7483" h="3419" extrusionOk="0">
                  <a:moveTo>
                    <a:pt x="7388" y="1"/>
                  </a:moveTo>
                  <a:cubicBezTo>
                    <a:pt x="7358" y="1"/>
                    <a:pt x="7329" y="17"/>
                    <a:pt x="7318" y="54"/>
                  </a:cubicBezTo>
                  <a:cubicBezTo>
                    <a:pt x="6857" y="1581"/>
                    <a:pt x="5650" y="2162"/>
                    <a:pt x="4250" y="2647"/>
                  </a:cubicBezTo>
                  <a:cubicBezTo>
                    <a:pt x="3250" y="2992"/>
                    <a:pt x="2231" y="3266"/>
                    <a:pt x="1188" y="3266"/>
                  </a:cubicBezTo>
                  <a:cubicBezTo>
                    <a:pt x="839" y="3266"/>
                    <a:pt x="487" y="3236"/>
                    <a:pt x="133" y="3167"/>
                  </a:cubicBezTo>
                  <a:cubicBezTo>
                    <a:pt x="127" y="3166"/>
                    <a:pt x="122" y="3165"/>
                    <a:pt x="117" y="3165"/>
                  </a:cubicBezTo>
                  <a:cubicBezTo>
                    <a:pt x="32" y="3165"/>
                    <a:pt x="0" y="3298"/>
                    <a:pt x="95" y="3314"/>
                  </a:cubicBezTo>
                  <a:cubicBezTo>
                    <a:pt x="463" y="3386"/>
                    <a:pt x="828" y="3418"/>
                    <a:pt x="1191" y="3418"/>
                  </a:cubicBezTo>
                  <a:cubicBezTo>
                    <a:pt x="2422" y="3418"/>
                    <a:pt x="3624" y="3049"/>
                    <a:pt x="4794" y="2616"/>
                  </a:cubicBezTo>
                  <a:cubicBezTo>
                    <a:pt x="6066" y="2145"/>
                    <a:pt x="7060" y="1446"/>
                    <a:pt x="7466" y="95"/>
                  </a:cubicBezTo>
                  <a:cubicBezTo>
                    <a:pt x="7482" y="38"/>
                    <a:pt x="7435" y="1"/>
                    <a:pt x="738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5"/>
            <p:cNvSpPr/>
            <p:nvPr/>
          </p:nvSpPr>
          <p:spPr>
            <a:xfrm flipH="1">
              <a:off x="5721683" y="2290176"/>
              <a:ext cx="119825" cy="127058"/>
            </a:xfrm>
            <a:custGeom>
              <a:avLst/>
              <a:gdLst/>
              <a:ahLst/>
              <a:cxnLst/>
              <a:rect l="l" t="t" r="r" b="b"/>
              <a:pathLst>
                <a:path w="1756" h="1862" extrusionOk="0">
                  <a:moveTo>
                    <a:pt x="1661" y="1"/>
                  </a:moveTo>
                  <a:cubicBezTo>
                    <a:pt x="1630" y="1"/>
                    <a:pt x="1601" y="18"/>
                    <a:pt x="1593" y="58"/>
                  </a:cubicBezTo>
                  <a:cubicBezTo>
                    <a:pt x="1428" y="867"/>
                    <a:pt x="743" y="1327"/>
                    <a:pt x="73" y="1719"/>
                  </a:cubicBezTo>
                  <a:cubicBezTo>
                    <a:pt x="1" y="1760"/>
                    <a:pt x="45" y="1861"/>
                    <a:pt x="113" y="1861"/>
                  </a:cubicBezTo>
                  <a:cubicBezTo>
                    <a:pt x="125" y="1861"/>
                    <a:pt x="139" y="1858"/>
                    <a:pt x="152" y="1850"/>
                  </a:cubicBezTo>
                  <a:cubicBezTo>
                    <a:pt x="854" y="1440"/>
                    <a:pt x="1569" y="949"/>
                    <a:pt x="1745" y="96"/>
                  </a:cubicBezTo>
                  <a:cubicBezTo>
                    <a:pt x="1755" y="38"/>
                    <a:pt x="1706" y="1"/>
                    <a:pt x="1661"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5"/>
            <p:cNvSpPr/>
            <p:nvPr/>
          </p:nvSpPr>
          <p:spPr>
            <a:xfrm flipH="1">
              <a:off x="5890749" y="2427935"/>
              <a:ext cx="276498" cy="87071"/>
            </a:xfrm>
            <a:custGeom>
              <a:avLst/>
              <a:gdLst/>
              <a:ahLst/>
              <a:cxnLst/>
              <a:rect l="l" t="t" r="r" b="b"/>
              <a:pathLst>
                <a:path w="4052" h="1276" extrusionOk="0">
                  <a:moveTo>
                    <a:pt x="3944" y="0"/>
                  </a:moveTo>
                  <a:cubicBezTo>
                    <a:pt x="3931" y="0"/>
                    <a:pt x="3918" y="4"/>
                    <a:pt x="3904" y="13"/>
                  </a:cubicBezTo>
                  <a:cubicBezTo>
                    <a:pt x="2752" y="753"/>
                    <a:pt x="1431" y="953"/>
                    <a:pt x="100" y="1121"/>
                  </a:cubicBezTo>
                  <a:cubicBezTo>
                    <a:pt x="4" y="1134"/>
                    <a:pt x="1" y="1276"/>
                    <a:pt x="90" y="1276"/>
                  </a:cubicBezTo>
                  <a:cubicBezTo>
                    <a:pt x="94" y="1276"/>
                    <a:pt x="97" y="1276"/>
                    <a:pt x="100" y="1275"/>
                  </a:cubicBezTo>
                  <a:cubicBezTo>
                    <a:pt x="1455" y="1104"/>
                    <a:pt x="2810" y="897"/>
                    <a:pt x="3980" y="144"/>
                  </a:cubicBezTo>
                  <a:cubicBezTo>
                    <a:pt x="4052" y="101"/>
                    <a:pt x="4009" y="0"/>
                    <a:pt x="3944"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5"/>
            <p:cNvSpPr/>
            <p:nvPr/>
          </p:nvSpPr>
          <p:spPr>
            <a:xfrm flipH="1">
              <a:off x="5816708" y="2269093"/>
              <a:ext cx="400691" cy="251046"/>
            </a:xfrm>
            <a:custGeom>
              <a:avLst/>
              <a:gdLst/>
              <a:ahLst/>
              <a:cxnLst/>
              <a:rect l="l" t="t" r="r" b="b"/>
              <a:pathLst>
                <a:path w="5872" h="3679" extrusionOk="0">
                  <a:moveTo>
                    <a:pt x="5752" y="0"/>
                  </a:moveTo>
                  <a:cubicBezTo>
                    <a:pt x="5741" y="0"/>
                    <a:pt x="5728" y="3"/>
                    <a:pt x="5716" y="9"/>
                  </a:cubicBezTo>
                  <a:cubicBezTo>
                    <a:pt x="4457" y="608"/>
                    <a:pt x="3188" y="1189"/>
                    <a:pt x="1939" y="1811"/>
                  </a:cubicBezTo>
                  <a:cubicBezTo>
                    <a:pt x="1113" y="2221"/>
                    <a:pt x="385" y="2709"/>
                    <a:pt x="23" y="3586"/>
                  </a:cubicBezTo>
                  <a:cubicBezTo>
                    <a:pt x="1" y="3642"/>
                    <a:pt x="46" y="3679"/>
                    <a:pt x="93" y="3679"/>
                  </a:cubicBezTo>
                  <a:cubicBezTo>
                    <a:pt x="124" y="3679"/>
                    <a:pt x="157" y="3663"/>
                    <a:pt x="172" y="3627"/>
                  </a:cubicBezTo>
                  <a:cubicBezTo>
                    <a:pt x="626" y="2527"/>
                    <a:pt x="1747" y="2070"/>
                    <a:pt x="2751" y="1592"/>
                  </a:cubicBezTo>
                  <a:cubicBezTo>
                    <a:pt x="3766" y="1106"/>
                    <a:pt x="4780" y="625"/>
                    <a:pt x="5795" y="140"/>
                  </a:cubicBezTo>
                  <a:cubicBezTo>
                    <a:pt x="5872" y="104"/>
                    <a:pt x="5824" y="0"/>
                    <a:pt x="5752"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5"/>
            <p:cNvSpPr/>
            <p:nvPr/>
          </p:nvSpPr>
          <p:spPr>
            <a:xfrm flipH="1">
              <a:off x="6138102" y="2296727"/>
              <a:ext cx="133336" cy="193658"/>
            </a:xfrm>
            <a:custGeom>
              <a:avLst/>
              <a:gdLst/>
              <a:ahLst/>
              <a:cxnLst/>
              <a:rect l="l" t="t" r="r" b="b"/>
              <a:pathLst>
                <a:path w="1954" h="2838" extrusionOk="0">
                  <a:moveTo>
                    <a:pt x="1846" y="0"/>
                  </a:moveTo>
                  <a:cubicBezTo>
                    <a:pt x="1833" y="0"/>
                    <a:pt x="1819" y="4"/>
                    <a:pt x="1806" y="14"/>
                  </a:cubicBezTo>
                  <a:cubicBezTo>
                    <a:pt x="805" y="660"/>
                    <a:pt x="330" y="1620"/>
                    <a:pt x="18" y="2744"/>
                  </a:cubicBezTo>
                  <a:cubicBezTo>
                    <a:pt x="1" y="2800"/>
                    <a:pt x="49" y="2838"/>
                    <a:pt x="95" y="2838"/>
                  </a:cubicBezTo>
                  <a:cubicBezTo>
                    <a:pt x="126" y="2838"/>
                    <a:pt x="156" y="2821"/>
                    <a:pt x="165" y="2782"/>
                  </a:cubicBezTo>
                  <a:cubicBezTo>
                    <a:pt x="464" y="1706"/>
                    <a:pt x="918" y="771"/>
                    <a:pt x="1885" y="144"/>
                  </a:cubicBezTo>
                  <a:cubicBezTo>
                    <a:pt x="1954" y="101"/>
                    <a:pt x="1910" y="0"/>
                    <a:pt x="1846"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5"/>
            <p:cNvSpPr/>
            <p:nvPr/>
          </p:nvSpPr>
          <p:spPr>
            <a:xfrm flipH="1">
              <a:off x="5480755" y="2317605"/>
              <a:ext cx="126785" cy="141047"/>
            </a:xfrm>
            <a:custGeom>
              <a:avLst/>
              <a:gdLst/>
              <a:ahLst/>
              <a:cxnLst/>
              <a:rect l="l" t="t" r="r" b="b"/>
              <a:pathLst>
                <a:path w="1858" h="2067" extrusionOk="0">
                  <a:moveTo>
                    <a:pt x="114" y="0"/>
                  </a:moveTo>
                  <a:cubicBezTo>
                    <a:pt x="44" y="0"/>
                    <a:pt x="0" y="104"/>
                    <a:pt x="73" y="144"/>
                  </a:cubicBezTo>
                  <a:cubicBezTo>
                    <a:pt x="723" y="519"/>
                    <a:pt x="1686" y="1087"/>
                    <a:pt x="1418" y="1971"/>
                  </a:cubicBezTo>
                  <a:cubicBezTo>
                    <a:pt x="1400" y="2029"/>
                    <a:pt x="1447" y="2067"/>
                    <a:pt x="1494" y="2067"/>
                  </a:cubicBezTo>
                  <a:cubicBezTo>
                    <a:pt x="1525" y="2067"/>
                    <a:pt x="1555" y="2050"/>
                    <a:pt x="1566" y="2012"/>
                  </a:cubicBezTo>
                  <a:cubicBezTo>
                    <a:pt x="1858" y="1046"/>
                    <a:pt x="871" y="427"/>
                    <a:pt x="152" y="11"/>
                  </a:cubicBezTo>
                  <a:cubicBezTo>
                    <a:pt x="139" y="3"/>
                    <a:pt x="126" y="0"/>
                    <a:pt x="114"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5"/>
            <p:cNvSpPr/>
            <p:nvPr/>
          </p:nvSpPr>
          <p:spPr>
            <a:xfrm flipH="1">
              <a:off x="5527229" y="2403167"/>
              <a:ext cx="31730" cy="83182"/>
            </a:xfrm>
            <a:custGeom>
              <a:avLst/>
              <a:gdLst/>
              <a:ahLst/>
              <a:cxnLst/>
              <a:rect l="l" t="t" r="r" b="b"/>
              <a:pathLst>
                <a:path w="465" h="1219" extrusionOk="0">
                  <a:moveTo>
                    <a:pt x="108" y="0"/>
                  </a:moveTo>
                  <a:cubicBezTo>
                    <a:pt x="54" y="0"/>
                    <a:pt x="1" y="55"/>
                    <a:pt x="39" y="114"/>
                  </a:cubicBezTo>
                  <a:cubicBezTo>
                    <a:pt x="238" y="417"/>
                    <a:pt x="311" y="765"/>
                    <a:pt x="242" y="1122"/>
                  </a:cubicBezTo>
                  <a:cubicBezTo>
                    <a:pt x="230" y="1181"/>
                    <a:pt x="278" y="1219"/>
                    <a:pt x="323" y="1219"/>
                  </a:cubicBezTo>
                  <a:cubicBezTo>
                    <a:pt x="353" y="1219"/>
                    <a:pt x="382" y="1202"/>
                    <a:pt x="390" y="1164"/>
                  </a:cubicBezTo>
                  <a:cubicBezTo>
                    <a:pt x="465" y="765"/>
                    <a:pt x="393" y="373"/>
                    <a:pt x="173" y="36"/>
                  </a:cubicBezTo>
                  <a:cubicBezTo>
                    <a:pt x="156" y="11"/>
                    <a:pt x="132" y="0"/>
                    <a:pt x="108"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5"/>
            <p:cNvSpPr/>
            <p:nvPr/>
          </p:nvSpPr>
          <p:spPr>
            <a:xfrm flipH="1">
              <a:off x="6072801" y="2602744"/>
              <a:ext cx="172846" cy="179533"/>
            </a:xfrm>
            <a:custGeom>
              <a:avLst/>
              <a:gdLst/>
              <a:ahLst/>
              <a:cxnLst/>
              <a:rect l="l" t="t" r="r" b="b"/>
              <a:pathLst>
                <a:path w="2533" h="2631" extrusionOk="0">
                  <a:moveTo>
                    <a:pt x="105" y="1"/>
                  </a:moveTo>
                  <a:cubicBezTo>
                    <a:pt x="42" y="1"/>
                    <a:pt x="1" y="102"/>
                    <a:pt x="70" y="148"/>
                  </a:cubicBezTo>
                  <a:cubicBezTo>
                    <a:pt x="609" y="502"/>
                    <a:pt x="747" y="1190"/>
                    <a:pt x="1129" y="1682"/>
                  </a:cubicBezTo>
                  <a:cubicBezTo>
                    <a:pt x="1466" y="2112"/>
                    <a:pt x="1906" y="2418"/>
                    <a:pt x="2412" y="2625"/>
                  </a:cubicBezTo>
                  <a:cubicBezTo>
                    <a:pt x="2422" y="2629"/>
                    <a:pt x="2432" y="2631"/>
                    <a:pt x="2441" y="2631"/>
                  </a:cubicBezTo>
                  <a:cubicBezTo>
                    <a:pt x="2512" y="2631"/>
                    <a:pt x="2532" y="2510"/>
                    <a:pt x="2453" y="2477"/>
                  </a:cubicBezTo>
                  <a:cubicBezTo>
                    <a:pt x="1783" y="2205"/>
                    <a:pt x="1273" y="1730"/>
                    <a:pt x="940" y="1090"/>
                  </a:cubicBezTo>
                  <a:cubicBezTo>
                    <a:pt x="723" y="681"/>
                    <a:pt x="544" y="279"/>
                    <a:pt x="145" y="14"/>
                  </a:cubicBezTo>
                  <a:cubicBezTo>
                    <a:pt x="131" y="5"/>
                    <a:pt x="118" y="1"/>
                    <a:pt x="10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5"/>
            <p:cNvSpPr/>
            <p:nvPr/>
          </p:nvSpPr>
          <p:spPr>
            <a:xfrm flipH="1">
              <a:off x="6067758" y="2668041"/>
              <a:ext cx="92121" cy="61209"/>
            </a:xfrm>
            <a:custGeom>
              <a:avLst/>
              <a:gdLst/>
              <a:ahLst/>
              <a:cxnLst/>
              <a:rect l="l" t="t" r="r" b="b"/>
              <a:pathLst>
                <a:path w="1350" h="897" extrusionOk="0">
                  <a:moveTo>
                    <a:pt x="109" y="1"/>
                  </a:moveTo>
                  <a:cubicBezTo>
                    <a:pt x="52" y="1"/>
                    <a:pt x="1" y="76"/>
                    <a:pt x="51" y="133"/>
                  </a:cubicBezTo>
                  <a:cubicBezTo>
                    <a:pt x="360" y="498"/>
                    <a:pt x="762" y="756"/>
                    <a:pt x="1220" y="893"/>
                  </a:cubicBezTo>
                  <a:cubicBezTo>
                    <a:pt x="1228" y="896"/>
                    <a:pt x="1236" y="897"/>
                    <a:pt x="1243" y="897"/>
                  </a:cubicBezTo>
                  <a:cubicBezTo>
                    <a:pt x="1322" y="897"/>
                    <a:pt x="1349" y="771"/>
                    <a:pt x="1261" y="746"/>
                  </a:cubicBezTo>
                  <a:cubicBezTo>
                    <a:pt x="828" y="615"/>
                    <a:pt x="453" y="371"/>
                    <a:pt x="161" y="27"/>
                  </a:cubicBezTo>
                  <a:cubicBezTo>
                    <a:pt x="145" y="8"/>
                    <a:pt x="127" y="1"/>
                    <a:pt x="10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5"/>
            <p:cNvSpPr/>
            <p:nvPr/>
          </p:nvSpPr>
          <p:spPr>
            <a:xfrm flipH="1">
              <a:off x="6087958" y="2635358"/>
              <a:ext cx="57524" cy="39100"/>
            </a:xfrm>
            <a:custGeom>
              <a:avLst/>
              <a:gdLst/>
              <a:ahLst/>
              <a:cxnLst/>
              <a:rect l="l" t="t" r="r" b="b"/>
              <a:pathLst>
                <a:path w="843" h="573" extrusionOk="0">
                  <a:moveTo>
                    <a:pt x="113" y="1"/>
                  </a:moveTo>
                  <a:cubicBezTo>
                    <a:pt x="53" y="1"/>
                    <a:pt x="0" y="77"/>
                    <a:pt x="56" y="131"/>
                  </a:cubicBezTo>
                  <a:cubicBezTo>
                    <a:pt x="245" y="307"/>
                    <a:pt x="455" y="451"/>
                    <a:pt x="689" y="564"/>
                  </a:cubicBezTo>
                  <a:cubicBezTo>
                    <a:pt x="701" y="570"/>
                    <a:pt x="712" y="572"/>
                    <a:pt x="723" y="572"/>
                  </a:cubicBezTo>
                  <a:cubicBezTo>
                    <a:pt x="793" y="572"/>
                    <a:pt x="842" y="469"/>
                    <a:pt x="764" y="430"/>
                  </a:cubicBezTo>
                  <a:cubicBezTo>
                    <a:pt x="545" y="323"/>
                    <a:pt x="345" y="189"/>
                    <a:pt x="163" y="21"/>
                  </a:cubicBezTo>
                  <a:cubicBezTo>
                    <a:pt x="147" y="7"/>
                    <a:pt x="130" y="1"/>
                    <a:pt x="113"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5"/>
            <p:cNvSpPr/>
            <p:nvPr/>
          </p:nvSpPr>
          <p:spPr>
            <a:xfrm flipH="1">
              <a:off x="6291420" y="2571699"/>
              <a:ext cx="127672" cy="204235"/>
            </a:xfrm>
            <a:custGeom>
              <a:avLst/>
              <a:gdLst/>
              <a:ahLst/>
              <a:cxnLst/>
              <a:rect l="l" t="t" r="r" b="b"/>
              <a:pathLst>
                <a:path w="1871" h="2993" extrusionOk="0">
                  <a:moveTo>
                    <a:pt x="1624" y="1"/>
                  </a:moveTo>
                  <a:cubicBezTo>
                    <a:pt x="1012" y="1"/>
                    <a:pt x="420" y="490"/>
                    <a:pt x="218" y="1064"/>
                  </a:cubicBezTo>
                  <a:cubicBezTo>
                    <a:pt x="0" y="1673"/>
                    <a:pt x="313" y="2591"/>
                    <a:pt x="812" y="2977"/>
                  </a:cubicBezTo>
                  <a:cubicBezTo>
                    <a:pt x="826" y="2988"/>
                    <a:pt x="840" y="2992"/>
                    <a:pt x="854" y="2992"/>
                  </a:cubicBezTo>
                  <a:cubicBezTo>
                    <a:pt x="914" y="2992"/>
                    <a:pt x="953" y="2893"/>
                    <a:pt x="891" y="2845"/>
                  </a:cubicBezTo>
                  <a:cubicBezTo>
                    <a:pt x="540" y="2574"/>
                    <a:pt x="272" y="1893"/>
                    <a:pt x="310" y="1435"/>
                  </a:cubicBezTo>
                  <a:cubicBezTo>
                    <a:pt x="365" y="821"/>
                    <a:pt x="954" y="150"/>
                    <a:pt x="1609" y="150"/>
                  </a:cubicBezTo>
                  <a:cubicBezTo>
                    <a:pt x="1652" y="150"/>
                    <a:pt x="1695" y="153"/>
                    <a:pt x="1737" y="159"/>
                  </a:cubicBezTo>
                  <a:cubicBezTo>
                    <a:pt x="1742" y="160"/>
                    <a:pt x="1746" y="160"/>
                    <a:pt x="1750" y="160"/>
                  </a:cubicBezTo>
                  <a:cubicBezTo>
                    <a:pt x="1837" y="160"/>
                    <a:pt x="1871" y="25"/>
                    <a:pt x="1779" y="11"/>
                  </a:cubicBezTo>
                  <a:cubicBezTo>
                    <a:pt x="1727" y="4"/>
                    <a:pt x="1675" y="1"/>
                    <a:pt x="1624"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5"/>
            <p:cNvSpPr/>
            <p:nvPr/>
          </p:nvSpPr>
          <p:spPr>
            <a:xfrm flipH="1">
              <a:off x="6274640" y="2621166"/>
              <a:ext cx="59230" cy="117505"/>
            </a:xfrm>
            <a:custGeom>
              <a:avLst/>
              <a:gdLst/>
              <a:ahLst/>
              <a:cxnLst/>
              <a:rect l="l" t="t" r="r" b="b"/>
              <a:pathLst>
                <a:path w="868" h="1722" extrusionOk="0">
                  <a:moveTo>
                    <a:pt x="749" y="1"/>
                  </a:moveTo>
                  <a:cubicBezTo>
                    <a:pt x="732" y="1"/>
                    <a:pt x="714" y="6"/>
                    <a:pt x="698" y="19"/>
                  </a:cubicBezTo>
                  <a:cubicBezTo>
                    <a:pt x="213" y="428"/>
                    <a:pt x="0" y="1044"/>
                    <a:pt x="107" y="1666"/>
                  </a:cubicBezTo>
                  <a:cubicBezTo>
                    <a:pt x="114" y="1705"/>
                    <a:pt x="141" y="1721"/>
                    <a:pt x="171" y="1721"/>
                  </a:cubicBezTo>
                  <a:cubicBezTo>
                    <a:pt x="216" y="1721"/>
                    <a:pt x="265" y="1683"/>
                    <a:pt x="255" y="1625"/>
                  </a:cubicBezTo>
                  <a:cubicBezTo>
                    <a:pt x="158" y="1055"/>
                    <a:pt x="368" y="501"/>
                    <a:pt x="809" y="129"/>
                  </a:cubicBezTo>
                  <a:cubicBezTo>
                    <a:pt x="868" y="78"/>
                    <a:pt x="812" y="1"/>
                    <a:pt x="74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5"/>
            <p:cNvSpPr/>
            <p:nvPr/>
          </p:nvSpPr>
          <p:spPr>
            <a:xfrm flipH="1">
              <a:off x="6190842" y="2713210"/>
              <a:ext cx="176121" cy="89459"/>
            </a:xfrm>
            <a:custGeom>
              <a:avLst/>
              <a:gdLst/>
              <a:ahLst/>
              <a:cxnLst/>
              <a:rect l="l" t="t" r="r" b="b"/>
              <a:pathLst>
                <a:path w="2581" h="1311" extrusionOk="0">
                  <a:moveTo>
                    <a:pt x="2471" y="1"/>
                  </a:moveTo>
                  <a:cubicBezTo>
                    <a:pt x="2448" y="1"/>
                    <a:pt x="2424" y="11"/>
                    <a:pt x="2408" y="36"/>
                  </a:cubicBezTo>
                  <a:cubicBezTo>
                    <a:pt x="1986" y="667"/>
                    <a:pt x="1454" y="1154"/>
                    <a:pt x="764" y="1154"/>
                  </a:cubicBezTo>
                  <a:cubicBezTo>
                    <a:pt x="565" y="1154"/>
                    <a:pt x="351" y="1113"/>
                    <a:pt x="124" y="1023"/>
                  </a:cubicBezTo>
                  <a:cubicBezTo>
                    <a:pt x="114" y="1019"/>
                    <a:pt x="104" y="1017"/>
                    <a:pt x="95" y="1017"/>
                  </a:cubicBezTo>
                  <a:cubicBezTo>
                    <a:pt x="24" y="1017"/>
                    <a:pt x="0" y="1140"/>
                    <a:pt x="83" y="1171"/>
                  </a:cubicBezTo>
                  <a:cubicBezTo>
                    <a:pt x="322" y="1267"/>
                    <a:pt x="549" y="1310"/>
                    <a:pt x="763" y="1310"/>
                  </a:cubicBezTo>
                  <a:cubicBezTo>
                    <a:pt x="1505" y="1310"/>
                    <a:pt x="2093" y="785"/>
                    <a:pt x="2542" y="115"/>
                  </a:cubicBezTo>
                  <a:cubicBezTo>
                    <a:pt x="2581" y="57"/>
                    <a:pt x="2526" y="1"/>
                    <a:pt x="2471"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5"/>
            <p:cNvSpPr/>
            <p:nvPr/>
          </p:nvSpPr>
          <p:spPr>
            <a:xfrm flipH="1">
              <a:off x="6164234" y="2756537"/>
              <a:ext cx="143367" cy="83659"/>
            </a:xfrm>
            <a:custGeom>
              <a:avLst/>
              <a:gdLst/>
              <a:ahLst/>
              <a:cxnLst/>
              <a:rect l="l" t="t" r="r" b="b"/>
              <a:pathLst>
                <a:path w="2101" h="1226" extrusionOk="0">
                  <a:moveTo>
                    <a:pt x="2024" y="0"/>
                  </a:moveTo>
                  <a:cubicBezTo>
                    <a:pt x="1985" y="0"/>
                    <a:pt x="1946" y="25"/>
                    <a:pt x="1943" y="74"/>
                  </a:cubicBezTo>
                  <a:cubicBezTo>
                    <a:pt x="1934" y="425"/>
                    <a:pt x="1579" y="955"/>
                    <a:pt x="1205" y="1052"/>
                  </a:cubicBezTo>
                  <a:cubicBezTo>
                    <a:pt x="1142" y="1068"/>
                    <a:pt x="1075" y="1075"/>
                    <a:pt x="1007" y="1075"/>
                  </a:cubicBezTo>
                  <a:cubicBezTo>
                    <a:pt x="708" y="1075"/>
                    <a:pt x="373" y="936"/>
                    <a:pt x="121" y="835"/>
                  </a:cubicBezTo>
                  <a:cubicBezTo>
                    <a:pt x="110" y="830"/>
                    <a:pt x="101" y="829"/>
                    <a:pt x="92" y="829"/>
                  </a:cubicBezTo>
                  <a:cubicBezTo>
                    <a:pt x="21" y="829"/>
                    <a:pt x="0" y="949"/>
                    <a:pt x="79" y="982"/>
                  </a:cubicBezTo>
                  <a:cubicBezTo>
                    <a:pt x="347" y="1090"/>
                    <a:pt x="693" y="1226"/>
                    <a:pt x="1014" y="1226"/>
                  </a:cubicBezTo>
                  <a:cubicBezTo>
                    <a:pt x="1176" y="1226"/>
                    <a:pt x="1332" y="1191"/>
                    <a:pt x="1469" y="1100"/>
                  </a:cubicBezTo>
                  <a:cubicBezTo>
                    <a:pt x="1796" y="883"/>
                    <a:pt x="2085" y="471"/>
                    <a:pt x="2099" y="74"/>
                  </a:cubicBezTo>
                  <a:cubicBezTo>
                    <a:pt x="2100" y="25"/>
                    <a:pt x="2063" y="0"/>
                    <a:pt x="2024"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5"/>
            <p:cNvSpPr/>
            <p:nvPr/>
          </p:nvSpPr>
          <p:spPr>
            <a:xfrm flipH="1">
              <a:off x="6112382" y="2800819"/>
              <a:ext cx="85160" cy="53293"/>
            </a:xfrm>
            <a:custGeom>
              <a:avLst/>
              <a:gdLst/>
              <a:ahLst/>
              <a:cxnLst/>
              <a:rect l="l" t="t" r="r" b="b"/>
              <a:pathLst>
                <a:path w="1248" h="781" extrusionOk="0">
                  <a:moveTo>
                    <a:pt x="1138" y="0"/>
                  </a:moveTo>
                  <a:cubicBezTo>
                    <a:pt x="1120" y="0"/>
                    <a:pt x="1103" y="7"/>
                    <a:pt x="1087" y="24"/>
                  </a:cubicBezTo>
                  <a:cubicBezTo>
                    <a:pt x="816" y="320"/>
                    <a:pt x="479" y="527"/>
                    <a:pt x="90" y="626"/>
                  </a:cubicBezTo>
                  <a:cubicBezTo>
                    <a:pt x="1" y="652"/>
                    <a:pt x="30" y="780"/>
                    <a:pt x="111" y="780"/>
                  </a:cubicBezTo>
                  <a:cubicBezTo>
                    <a:pt x="117" y="780"/>
                    <a:pt x="124" y="779"/>
                    <a:pt x="132" y="778"/>
                  </a:cubicBezTo>
                  <a:cubicBezTo>
                    <a:pt x="544" y="668"/>
                    <a:pt x="908" y="447"/>
                    <a:pt x="1194" y="134"/>
                  </a:cubicBezTo>
                  <a:cubicBezTo>
                    <a:pt x="1247" y="76"/>
                    <a:pt x="1194" y="0"/>
                    <a:pt x="1138"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5"/>
            <p:cNvSpPr/>
            <p:nvPr/>
          </p:nvSpPr>
          <p:spPr>
            <a:xfrm flipH="1">
              <a:off x="6256153" y="2685235"/>
              <a:ext cx="13238" cy="31799"/>
            </a:xfrm>
            <a:custGeom>
              <a:avLst/>
              <a:gdLst/>
              <a:ahLst/>
              <a:cxnLst/>
              <a:rect l="l" t="t" r="r" b="b"/>
              <a:pathLst>
                <a:path w="194" h="466" extrusionOk="0">
                  <a:moveTo>
                    <a:pt x="93" y="1"/>
                  </a:moveTo>
                  <a:cubicBezTo>
                    <a:pt x="47" y="1"/>
                    <a:pt x="0" y="39"/>
                    <a:pt x="15" y="98"/>
                  </a:cubicBezTo>
                  <a:cubicBezTo>
                    <a:pt x="35" y="191"/>
                    <a:pt x="39" y="273"/>
                    <a:pt x="21" y="370"/>
                  </a:cubicBezTo>
                  <a:cubicBezTo>
                    <a:pt x="12" y="427"/>
                    <a:pt x="60" y="465"/>
                    <a:pt x="105" y="465"/>
                  </a:cubicBezTo>
                  <a:cubicBezTo>
                    <a:pt x="135" y="465"/>
                    <a:pt x="163" y="448"/>
                    <a:pt x="170" y="408"/>
                  </a:cubicBezTo>
                  <a:cubicBezTo>
                    <a:pt x="194" y="287"/>
                    <a:pt x="191" y="177"/>
                    <a:pt x="163" y="57"/>
                  </a:cubicBezTo>
                  <a:cubicBezTo>
                    <a:pt x="153" y="18"/>
                    <a:pt x="123" y="1"/>
                    <a:pt x="93"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5"/>
            <p:cNvSpPr/>
            <p:nvPr/>
          </p:nvSpPr>
          <p:spPr>
            <a:xfrm flipH="1">
              <a:off x="4367443" y="3004285"/>
              <a:ext cx="1455779" cy="632493"/>
            </a:xfrm>
            <a:custGeom>
              <a:avLst/>
              <a:gdLst/>
              <a:ahLst/>
              <a:cxnLst/>
              <a:rect l="l" t="t" r="r" b="b"/>
              <a:pathLst>
                <a:path w="21334" h="9269" extrusionOk="0">
                  <a:moveTo>
                    <a:pt x="3045" y="1"/>
                  </a:moveTo>
                  <a:lnTo>
                    <a:pt x="111" y="5281"/>
                  </a:lnTo>
                  <a:cubicBezTo>
                    <a:pt x="1" y="5411"/>
                    <a:pt x="166" y="5590"/>
                    <a:pt x="314" y="5679"/>
                  </a:cubicBezTo>
                  <a:cubicBezTo>
                    <a:pt x="4316" y="8047"/>
                    <a:pt x="8971" y="9268"/>
                    <a:pt x="13621" y="9268"/>
                  </a:cubicBezTo>
                  <a:cubicBezTo>
                    <a:pt x="16232" y="9268"/>
                    <a:pt x="18842" y="8884"/>
                    <a:pt x="21334" y="8101"/>
                  </a:cubicBezTo>
                  <a:cubicBezTo>
                    <a:pt x="21251" y="7513"/>
                    <a:pt x="21172" y="6924"/>
                    <a:pt x="21093" y="6336"/>
                  </a:cubicBezTo>
                  <a:cubicBezTo>
                    <a:pt x="19933" y="6539"/>
                    <a:pt x="18748" y="6697"/>
                    <a:pt x="17574" y="6697"/>
                  </a:cubicBezTo>
                  <a:cubicBezTo>
                    <a:pt x="16693" y="6697"/>
                    <a:pt x="15819" y="6608"/>
                    <a:pt x="14967" y="6381"/>
                  </a:cubicBezTo>
                  <a:cubicBezTo>
                    <a:pt x="10571" y="5211"/>
                    <a:pt x="7551" y="620"/>
                    <a:pt x="3045"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5"/>
            <p:cNvSpPr/>
            <p:nvPr/>
          </p:nvSpPr>
          <p:spPr>
            <a:xfrm flipH="1">
              <a:off x="4109820" y="3369117"/>
              <a:ext cx="332180" cy="127126"/>
            </a:xfrm>
            <a:custGeom>
              <a:avLst/>
              <a:gdLst/>
              <a:ahLst/>
              <a:cxnLst/>
              <a:rect l="l" t="t" r="r" b="b"/>
              <a:pathLst>
                <a:path w="4868" h="1863" extrusionOk="0">
                  <a:moveTo>
                    <a:pt x="2594" y="1"/>
                  </a:moveTo>
                  <a:cubicBezTo>
                    <a:pt x="2571" y="1"/>
                    <a:pt x="2548" y="2"/>
                    <a:pt x="2525" y="5"/>
                  </a:cubicBezTo>
                  <a:cubicBezTo>
                    <a:pt x="2394" y="19"/>
                    <a:pt x="2277" y="88"/>
                    <a:pt x="2164" y="153"/>
                  </a:cubicBezTo>
                  <a:cubicBezTo>
                    <a:pt x="1521" y="521"/>
                    <a:pt x="860" y="904"/>
                    <a:pt x="410" y="1491"/>
                  </a:cubicBezTo>
                  <a:lnTo>
                    <a:pt x="0" y="1863"/>
                  </a:lnTo>
                  <a:cubicBezTo>
                    <a:pt x="506" y="1853"/>
                    <a:pt x="1018" y="1836"/>
                    <a:pt x="1493" y="1660"/>
                  </a:cubicBezTo>
                  <a:cubicBezTo>
                    <a:pt x="1947" y="1491"/>
                    <a:pt x="2350" y="1178"/>
                    <a:pt x="2828" y="1093"/>
                  </a:cubicBezTo>
                  <a:cubicBezTo>
                    <a:pt x="2946" y="1071"/>
                    <a:pt x="3066" y="1064"/>
                    <a:pt x="3188" y="1064"/>
                  </a:cubicBezTo>
                  <a:cubicBezTo>
                    <a:pt x="3371" y="1064"/>
                    <a:pt x="3556" y="1079"/>
                    <a:pt x="3740" y="1079"/>
                  </a:cubicBezTo>
                  <a:cubicBezTo>
                    <a:pt x="3840" y="1079"/>
                    <a:pt x="3940" y="1075"/>
                    <a:pt x="4039" y="1061"/>
                  </a:cubicBezTo>
                  <a:cubicBezTo>
                    <a:pt x="4437" y="1010"/>
                    <a:pt x="4867" y="707"/>
                    <a:pt x="4833" y="305"/>
                  </a:cubicBezTo>
                  <a:lnTo>
                    <a:pt x="4833" y="305"/>
                  </a:lnTo>
                  <a:cubicBezTo>
                    <a:pt x="4716" y="313"/>
                    <a:pt x="4600" y="317"/>
                    <a:pt x="4483" y="317"/>
                  </a:cubicBezTo>
                  <a:cubicBezTo>
                    <a:pt x="3973" y="317"/>
                    <a:pt x="3463" y="238"/>
                    <a:pt x="2979" y="85"/>
                  </a:cubicBezTo>
                  <a:cubicBezTo>
                    <a:pt x="2853" y="47"/>
                    <a:pt x="2725" y="1"/>
                    <a:pt x="2594"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5"/>
            <p:cNvSpPr/>
            <p:nvPr/>
          </p:nvSpPr>
          <p:spPr>
            <a:xfrm flipH="1">
              <a:off x="4044381" y="3519431"/>
              <a:ext cx="393867" cy="56091"/>
            </a:xfrm>
            <a:custGeom>
              <a:avLst/>
              <a:gdLst/>
              <a:ahLst/>
              <a:cxnLst/>
              <a:rect l="l" t="t" r="r" b="b"/>
              <a:pathLst>
                <a:path w="5772" h="822" extrusionOk="0">
                  <a:moveTo>
                    <a:pt x="1" y="1"/>
                  </a:moveTo>
                  <a:lnTo>
                    <a:pt x="623" y="355"/>
                  </a:lnTo>
                  <a:cubicBezTo>
                    <a:pt x="1392" y="716"/>
                    <a:pt x="2257" y="821"/>
                    <a:pt x="3132" y="821"/>
                  </a:cubicBezTo>
                  <a:cubicBezTo>
                    <a:pt x="3556" y="821"/>
                    <a:pt x="3982" y="797"/>
                    <a:pt x="4400" y="764"/>
                  </a:cubicBezTo>
                  <a:cubicBezTo>
                    <a:pt x="4847" y="730"/>
                    <a:pt x="5314" y="682"/>
                    <a:pt x="5683" y="455"/>
                  </a:cubicBezTo>
                  <a:cubicBezTo>
                    <a:pt x="5703" y="444"/>
                    <a:pt x="5727" y="427"/>
                    <a:pt x="5738" y="406"/>
                  </a:cubicBezTo>
                  <a:cubicBezTo>
                    <a:pt x="5772" y="331"/>
                    <a:pt x="5638" y="282"/>
                    <a:pt x="5545" y="282"/>
                  </a:cubicBezTo>
                  <a:cubicBezTo>
                    <a:pt x="5356" y="283"/>
                    <a:pt x="5167" y="283"/>
                    <a:pt x="4978" y="283"/>
                  </a:cubicBezTo>
                  <a:cubicBezTo>
                    <a:pt x="3312" y="283"/>
                    <a:pt x="1643" y="245"/>
                    <a:pt x="1"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5"/>
            <p:cNvSpPr/>
            <p:nvPr/>
          </p:nvSpPr>
          <p:spPr>
            <a:xfrm flipH="1">
              <a:off x="4168781" y="3414628"/>
              <a:ext cx="226003" cy="137840"/>
            </a:xfrm>
            <a:custGeom>
              <a:avLst/>
              <a:gdLst/>
              <a:ahLst/>
              <a:cxnLst/>
              <a:rect l="l" t="t" r="r" b="b"/>
              <a:pathLst>
                <a:path w="3312" h="2020" extrusionOk="0">
                  <a:moveTo>
                    <a:pt x="2206" y="0"/>
                  </a:moveTo>
                  <a:cubicBezTo>
                    <a:pt x="2007" y="0"/>
                    <a:pt x="1804" y="46"/>
                    <a:pt x="1610" y="95"/>
                  </a:cubicBezTo>
                  <a:cubicBezTo>
                    <a:pt x="1228" y="195"/>
                    <a:pt x="839" y="308"/>
                    <a:pt x="529" y="553"/>
                  </a:cubicBezTo>
                  <a:cubicBezTo>
                    <a:pt x="216" y="797"/>
                    <a:pt x="0" y="1196"/>
                    <a:pt x="75" y="1585"/>
                  </a:cubicBezTo>
                  <a:cubicBezTo>
                    <a:pt x="83" y="1615"/>
                    <a:pt x="92" y="1650"/>
                    <a:pt x="113" y="1677"/>
                  </a:cubicBezTo>
                  <a:cubicBezTo>
                    <a:pt x="140" y="1715"/>
                    <a:pt x="189" y="1736"/>
                    <a:pt x="237" y="1756"/>
                  </a:cubicBezTo>
                  <a:cubicBezTo>
                    <a:pt x="578" y="1888"/>
                    <a:pt x="939" y="1963"/>
                    <a:pt x="1304" y="1980"/>
                  </a:cubicBezTo>
                  <a:lnTo>
                    <a:pt x="1427" y="1929"/>
                  </a:lnTo>
                  <a:cubicBezTo>
                    <a:pt x="1910" y="1989"/>
                    <a:pt x="2401" y="2020"/>
                    <a:pt x="2890" y="2020"/>
                  </a:cubicBezTo>
                  <a:cubicBezTo>
                    <a:pt x="2959" y="2020"/>
                    <a:pt x="3027" y="2019"/>
                    <a:pt x="3096" y="2018"/>
                  </a:cubicBezTo>
                  <a:cubicBezTo>
                    <a:pt x="3147" y="2018"/>
                    <a:pt x="3209" y="2015"/>
                    <a:pt x="3250" y="1980"/>
                  </a:cubicBezTo>
                  <a:cubicBezTo>
                    <a:pt x="3309" y="1932"/>
                    <a:pt x="3312" y="1846"/>
                    <a:pt x="3309" y="1770"/>
                  </a:cubicBezTo>
                  <a:cubicBezTo>
                    <a:pt x="3302" y="1437"/>
                    <a:pt x="3295" y="1099"/>
                    <a:pt x="3188" y="783"/>
                  </a:cubicBezTo>
                  <a:cubicBezTo>
                    <a:pt x="3082" y="467"/>
                    <a:pt x="2865" y="170"/>
                    <a:pt x="2552" y="57"/>
                  </a:cubicBezTo>
                  <a:cubicBezTo>
                    <a:pt x="2440" y="16"/>
                    <a:pt x="2324" y="0"/>
                    <a:pt x="2206"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5"/>
            <p:cNvSpPr/>
            <p:nvPr/>
          </p:nvSpPr>
          <p:spPr>
            <a:xfrm flipH="1">
              <a:off x="3995737" y="3393476"/>
              <a:ext cx="320239" cy="71376"/>
            </a:xfrm>
            <a:custGeom>
              <a:avLst/>
              <a:gdLst/>
              <a:ahLst/>
              <a:cxnLst/>
              <a:rect l="l" t="t" r="r" b="b"/>
              <a:pathLst>
                <a:path w="4693" h="1046" extrusionOk="0">
                  <a:moveTo>
                    <a:pt x="4266" y="0"/>
                  </a:moveTo>
                  <a:cubicBezTo>
                    <a:pt x="4197" y="0"/>
                    <a:pt x="4128" y="8"/>
                    <a:pt x="4059" y="17"/>
                  </a:cubicBezTo>
                  <a:cubicBezTo>
                    <a:pt x="2697" y="164"/>
                    <a:pt x="1338" y="391"/>
                    <a:pt x="1" y="694"/>
                  </a:cubicBezTo>
                  <a:lnTo>
                    <a:pt x="252" y="1045"/>
                  </a:lnTo>
                  <a:cubicBezTo>
                    <a:pt x="1696" y="945"/>
                    <a:pt x="3127" y="708"/>
                    <a:pt x="4524" y="333"/>
                  </a:cubicBezTo>
                  <a:cubicBezTo>
                    <a:pt x="4548" y="326"/>
                    <a:pt x="4575" y="320"/>
                    <a:pt x="4599" y="302"/>
                  </a:cubicBezTo>
                  <a:cubicBezTo>
                    <a:pt x="4692" y="226"/>
                    <a:pt x="4592" y="72"/>
                    <a:pt x="4479" y="34"/>
                  </a:cubicBezTo>
                  <a:cubicBezTo>
                    <a:pt x="4410" y="9"/>
                    <a:pt x="4339" y="0"/>
                    <a:pt x="4266"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5"/>
            <p:cNvSpPr/>
            <p:nvPr/>
          </p:nvSpPr>
          <p:spPr>
            <a:xfrm flipH="1">
              <a:off x="3971789" y="3445468"/>
              <a:ext cx="301951" cy="43672"/>
            </a:xfrm>
            <a:custGeom>
              <a:avLst/>
              <a:gdLst/>
              <a:ahLst/>
              <a:cxnLst/>
              <a:rect l="l" t="t" r="r" b="b"/>
              <a:pathLst>
                <a:path w="4425" h="640" extrusionOk="0">
                  <a:moveTo>
                    <a:pt x="747" y="1"/>
                  </a:moveTo>
                  <a:lnTo>
                    <a:pt x="1" y="445"/>
                  </a:lnTo>
                  <a:cubicBezTo>
                    <a:pt x="881" y="573"/>
                    <a:pt x="1770" y="639"/>
                    <a:pt x="2659" y="639"/>
                  </a:cubicBezTo>
                  <a:cubicBezTo>
                    <a:pt x="2913" y="639"/>
                    <a:pt x="3166" y="634"/>
                    <a:pt x="3419" y="623"/>
                  </a:cubicBezTo>
                  <a:cubicBezTo>
                    <a:pt x="3716" y="610"/>
                    <a:pt x="4015" y="589"/>
                    <a:pt x="4303" y="523"/>
                  </a:cubicBezTo>
                  <a:cubicBezTo>
                    <a:pt x="4359" y="510"/>
                    <a:pt x="4424" y="482"/>
                    <a:pt x="4424" y="428"/>
                  </a:cubicBezTo>
                  <a:cubicBezTo>
                    <a:pt x="4424" y="400"/>
                    <a:pt x="4410" y="379"/>
                    <a:pt x="4393" y="358"/>
                  </a:cubicBezTo>
                  <a:cubicBezTo>
                    <a:pt x="4259" y="201"/>
                    <a:pt x="4032" y="169"/>
                    <a:pt x="3826" y="149"/>
                  </a:cubicBezTo>
                  <a:cubicBezTo>
                    <a:pt x="2804" y="56"/>
                    <a:pt x="1776" y="4"/>
                    <a:pt x="747"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5"/>
            <p:cNvSpPr/>
            <p:nvPr/>
          </p:nvSpPr>
          <p:spPr>
            <a:xfrm flipH="1">
              <a:off x="3994783" y="3487294"/>
              <a:ext cx="301473" cy="45378"/>
            </a:xfrm>
            <a:custGeom>
              <a:avLst/>
              <a:gdLst/>
              <a:ahLst/>
              <a:cxnLst/>
              <a:rect l="l" t="t" r="r" b="b"/>
              <a:pathLst>
                <a:path w="4418" h="665" extrusionOk="0">
                  <a:moveTo>
                    <a:pt x="1273" y="0"/>
                  </a:moveTo>
                  <a:lnTo>
                    <a:pt x="1" y="468"/>
                  </a:lnTo>
                  <a:cubicBezTo>
                    <a:pt x="684" y="599"/>
                    <a:pt x="1379" y="665"/>
                    <a:pt x="2073" y="665"/>
                  </a:cubicBezTo>
                  <a:cubicBezTo>
                    <a:pt x="2669" y="665"/>
                    <a:pt x="3265" y="616"/>
                    <a:pt x="3853" y="520"/>
                  </a:cubicBezTo>
                  <a:cubicBezTo>
                    <a:pt x="4059" y="485"/>
                    <a:pt x="4283" y="434"/>
                    <a:pt x="4417" y="272"/>
                  </a:cubicBezTo>
                  <a:cubicBezTo>
                    <a:pt x="3368" y="169"/>
                    <a:pt x="2322" y="80"/>
                    <a:pt x="1273"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5"/>
            <p:cNvSpPr/>
            <p:nvPr/>
          </p:nvSpPr>
          <p:spPr>
            <a:xfrm flipH="1">
              <a:off x="4218127" y="3458091"/>
              <a:ext cx="49199" cy="35142"/>
            </a:xfrm>
            <a:custGeom>
              <a:avLst/>
              <a:gdLst/>
              <a:ahLst/>
              <a:cxnLst/>
              <a:rect l="l" t="t" r="r" b="b"/>
              <a:pathLst>
                <a:path w="721" h="515" extrusionOk="0">
                  <a:moveTo>
                    <a:pt x="486" y="1"/>
                  </a:moveTo>
                  <a:cubicBezTo>
                    <a:pt x="462" y="1"/>
                    <a:pt x="437" y="6"/>
                    <a:pt x="412" y="19"/>
                  </a:cubicBezTo>
                  <a:cubicBezTo>
                    <a:pt x="278" y="84"/>
                    <a:pt x="178" y="177"/>
                    <a:pt x="85" y="294"/>
                  </a:cubicBezTo>
                  <a:cubicBezTo>
                    <a:pt x="0" y="405"/>
                    <a:pt x="108" y="515"/>
                    <a:pt x="222" y="515"/>
                  </a:cubicBezTo>
                  <a:cubicBezTo>
                    <a:pt x="269" y="515"/>
                    <a:pt x="318" y="496"/>
                    <a:pt x="353" y="449"/>
                  </a:cubicBezTo>
                  <a:cubicBezTo>
                    <a:pt x="409" y="376"/>
                    <a:pt x="485" y="325"/>
                    <a:pt x="567" y="284"/>
                  </a:cubicBezTo>
                  <a:cubicBezTo>
                    <a:pt x="720" y="207"/>
                    <a:pt x="628" y="1"/>
                    <a:pt x="486"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5"/>
            <p:cNvSpPr/>
            <p:nvPr/>
          </p:nvSpPr>
          <p:spPr>
            <a:xfrm flipH="1">
              <a:off x="4188242" y="3481221"/>
              <a:ext cx="34869" cy="33095"/>
            </a:xfrm>
            <a:custGeom>
              <a:avLst/>
              <a:gdLst/>
              <a:ahLst/>
              <a:cxnLst/>
              <a:rect l="l" t="t" r="r" b="b"/>
              <a:pathLst>
                <a:path w="511" h="485" extrusionOk="0">
                  <a:moveTo>
                    <a:pt x="242" y="1"/>
                  </a:moveTo>
                  <a:cubicBezTo>
                    <a:pt x="97" y="1"/>
                    <a:pt x="1" y="210"/>
                    <a:pt x="156" y="282"/>
                  </a:cubicBezTo>
                  <a:cubicBezTo>
                    <a:pt x="188" y="288"/>
                    <a:pt x="204" y="306"/>
                    <a:pt x="201" y="337"/>
                  </a:cubicBezTo>
                  <a:cubicBezTo>
                    <a:pt x="202" y="435"/>
                    <a:pt x="280" y="485"/>
                    <a:pt x="358" y="485"/>
                  </a:cubicBezTo>
                  <a:cubicBezTo>
                    <a:pt x="434" y="485"/>
                    <a:pt x="510" y="436"/>
                    <a:pt x="510" y="337"/>
                  </a:cubicBezTo>
                  <a:cubicBezTo>
                    <a:pt x="507" y="196"/>
                    <a:pt x="442" y="75"/>
                    <a:pt x="311" y="17"/>
                  </a:cubicBezTo>
                  <a:cubicBezTo>
                    <a:pt x="288" y="6"/>
                    <a:pt x="265" y="1"/>
                    <a:pt x="242"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5"/>
            <p:cNvSpPr/>
            <p:nvPr/>
          </p:nvSpPr>
          <p:spPr>
            <a:xfrm flipH="1">
              <a:off x="4160198" y="3449971"/>
              <a:ext cx="43263" cy="30980"/>
            </a:xfrm>
            <a:custGeom>
              <a:avLst/>
              <a:gdLst/>
              <a:ahLst/>
              <a:cxnLst/>
              <a:rect l="l" t="t" r="r" b="b"/>
              <a:pathLst>
                <a:path w="634" h="454" extrusionOk="0">
                  <a:moveTo>
                    <a:pt x="234" y="1"/>
                  </a:moveTo>
                  <a:cubicBezTo>
                    <a:pt x="110" y="1"/>
                    <a:pt x="1" y="156"/>
                    <a:pt x="119" y="258"/>
                  </a:cubicBezTo>
                  <a:cubicBezTo>
                    <a:pt x="178" y="310"/>
                    <a:pt x="240" y="362"/>
                    <a:pt x="298" y="413"/>
                  </a:cubicBezTo>
                  <a:cubicBezTo>
                    <a:pt x="331" y="441"/>
                    <a:pt x="366" y="453"/>
                    <a:pt x="401" y="453"/>
                  </a:cubicBezTo>
                  <a:cubicBezTo>
                    <a:pt x="525" y="453"/>
                    <a:pt x="633" y="298"/>
                    <a:pt x="515" y="197"/>
                  </a:cubicBezTo>
                  <a:cubicBezTo>
                    <a:pt x="457" y="145"/>
                    <a:pt x="398" y="93"/>
                    <a:pt x="336" y="41"/>
                  </a:cubicBezTo>
                  <a:cubicBezTo>
                    <a:pt x="304" y="13"/>
                    <a:pt x="269" y="1"/>
                    <a:pt x="234"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5"/>
            <p:cNvSpPr/>
            <p:nvPr/>
          </p:nvSpPr>
          <p:spPr>
            <a:xfrm flipH="1">
              <a:off x="4135567" y="3488863"/>
              <a:ext cx="37804" cy="32959"/>
            </a:xfrm>
            <a:custGeom>
              <a:avLst/>
              <a:gdLst/>
              <a:ahLst/>
              <a:cxnLst/>
              <a:rect l="l" t="t" r="r" b="b"/>
              <a:pathLst>
                <a:path w="554" h="483" extrusionOk="0">
                  <a:moveTo>
                    <a:pt x="319" y="1"/>
                  </a:moveTo>
                  <a:cubicBezTo>
                    <a:pt x="285" y="1"/>
                    <a:pt x="250" y="12"/>
                    <a:pt x="218" y="39"/>
                  </a:cubicBezTo>
                  <a:cubicBezTo>
                    <a:pt x="150" y="98"/>
                    <a:pt x="94" y="166"/>
                    <a:pt x="57" y="249"/>
                  </a:cubicBezTo>
                  <a:cubicBezTo>
                    <a:pt x="0" y="372"/>
                    <a:pt x="109" y="483"/>
                    <a:pt x="209" y="483"/>
                  </a:cubicBezTo>
                  <a:cubicBezTo>
                    <a:pt x="255" y="483"/>
                    <a:pt x="299" y="460"/>
                    <a:pt x="325" y="403"/>
                  </a:cubicBezTo>
                  <a:cubicBezTo>
                    <a:pt x="353" y="341"/>
                    <a:pt x="383" y="300"/>
                    <a:pt x="435" y="256"/>
                  </a:cubicBezTo>
                  <a:cubicBezTo>
                    <a:pt x="554" y="156"/>
                    <a:pt x="444" y="1"/>
                    <a:pt x="319"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5"/>
            <p:cNvSpPr/>
            <p:nvPr/>
          </p:nvSpPr>
          <p:spPr>
            <a:xfrm flipH="1">
              <a:off x="4214374" y="3518475"/>
              <a:ext cx="43536" cy="30639"/>
            </a:xfrm>
            <a:custGeom>
              <a:avLst/>
              <a:gdLst/>
              <a:ahLst/>
              <a:cxnLst/>
              <a:rect l="l" t="t" r="r" b="b"/>
              <a:pathLst>
                <a:path w="638" h="449" extrusionOk="0">
                  <a:moveTo>
                    <a:pt x="237" y="0"/>
                  </a:moveTo>
                  <a:cubicBezTo>
                    <a:pt x="111" y="0"/>
                    <a:pt x="0" y="156"/>
                    <a:pt x="120" y="258"/>
                  </a:cubicBezTo>
                  <a:cubicBezTo>
                    <a:pt x="182" y="310"/>
                    <a:pt x="239" y="358"/>
                    <a:pt x="301" y="410"/>
                  </a:cubicBezTo>
                  <a:cubicBezTo>
                    <a:pt x="334" y="437"/>
                    <a:pt x="369" y="449"/>
                    <a:pt x="403" y="449"/>
                  </a:cubicBezTo>
                  <a:cubicBezTo>
                    <a:pt x="529" y="449"/>
                    <a:pt x="637" y="293"/>
                    <a:pt x="518" y="193"/>
                  </a:cubicBezTo>
                  <a:cubicBezTo>
                    <a:pt x="460" y="142"/>
                    <a:pt x="398" y="90"/>
                    <a:pt x="339" y="39"/>
                  </a:cubicBezTo>
                  <a:cubicBezTo>
                    <a:pt x="307" y="12"/>
                    <a:pt x="272" y="0"/>
                    <a:pt x="237" y="0"/>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5"/>
            <p:cNvSpPr/>
            <p:nvPr/>
          </p:nvSpPr>
          <p:spPr>
            <a:xfrm flipH="1">
              <a:off x="4141299" y="3428615"/>
              <a:ext cx="28455" cy="24907"/>
            </a:xfrm>
            <a:custGeom>
              <a:avLst/>
              <a:gdLst/>
              <a:ahLst/>
              <a:cxnLst/>
              <a:rect l="l" t="t" r="r" b="b"/>
              <a:pathLst>
                <a:path w="417" h="365" extrusionOk="0">
                  <a:moveTo>
                    <a:pt x="210" y="1"/>
                  </a:moveTo>
                  <a:cubicBezTo>
                    <a:pt x="109" y="1"/>
                    <a:pt x="0" y="113"/>
                    <a:pt x="62" y="234"/>
                  </a:cubicBezTo>
                  <a:cubicBezTo>
                    <a:pt x="69" y="251"/>
                    <a:pt x="79" y="268"/>
                    <a:pt x="87" y="286"/>
                  </a:cubicBezTo>
                  <a:cubicBezTo>
                    <a:pt x="114" y="342"/>
                    <a:pt x="159" y="365"/>
                    <a:pt x="206" y="365"/>
                  </a:cubicBezTo>
                  <a:cubicBezTo>
                    <a:pt x="308" y="365"/>
                    <a:pt x="416" y="252"/>
                    <a:pt x="355" y="131"/>
                  </a:cubicBezTo>
                  <a:cubicBezTo>
                    <a:pt x="344" y="114"/>
                    <a:pt x="338" y="97"/>
                    <a:pt x="327" y="79"/>
                  </a:cubicBezTo>
                  <a:cubicBezTo>
                    <a:pt x="300" y="24"/>
                    <a:pt x="256" y="1"/>
                    <a:pt x="210"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5"/>
            <p:cNvSpPr/>
            <p:nvPr/>
          </p:nvSpPr>
          <p:spPr>
            <a:xfrm flipH="1">
              <a:off x="4189402" y="3801772"/>
              <a:ext cx="43263" cy="37189"/>
            </a:xfrm>
            <a:custGeom>
              <a:avLst/>
              <a:gdLst/>
              <a:ahLst/>
              <a:cxnLst/>
              <a:rect l="l" t="t" r="r" b="b"/>
              <a:pathLst>
                <a:path w="634" h="545" extrusionOk="0">
                  <a:moveTo>
                    <a:pt x="415" y="1"/>
                  </a:moveTo>
                  <a:cubicBezTo>
                    <a:pt x="380" y="1"/>
                    <a:pt x="345" y="15"/>
                    <a:pt x="314" y="48"/>
                  </a:cubicBezTo>
                  <a:cubicBezTo>
                    <a:pt x="241" y="124"/>
                    <a:pt x="172" y="200"/>
                    <a:pt x="104" y="279"/>
                  </a:cubicBezTo>
                  <a:cubicBezTo>
                    <a:pt x="1" y="390"/>
                    <a:pt x="104" y="545"/>
                    <a:pt x="218" y="545"/>
                  </a:cubicBezTo>
                  <a:cubicBezTo>
                    <a:pt x="253" y="545"/>
                    <a:pt x="289" y="530"/>
                    <a:pt x="320" y="496"/>
                  </a:cubicBezTo>
                  <a:cubicBezTo>
                    <a:pt x="393" y="420"/>
                    <a:pt x="461" y="344"/>
                    <a:pt x="530" y="269"/>
                  </a:cubicBezTo>
                  <a:cubicBezTo>
                    <a:pt x="633" y="155"/>
                    <a:pt x="529" y="1"/>
                    <a:pt x="415"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5"/>
            <p:cNvSpPr/>
            <p:nvPr/>
          </p:nvSpPr>
          <p:spPr>
            <a:xfrm flipH="1">
              <a:off x="4181624" y="3726854"/>
              <a:ext cx="32208" cy="33436"/>
            </a:xfrm>
            <a:custGeom>
              <a:avLst/>
              <a:gdLst/>
              <a:ahLst/>
              <a:cxnLst/>
              <a:rect l="l" t="t" r="r" b="b"/>
              <a:pathLst>
                <a:path w="472" h="490" extrusionOk="0">
                  <a:moveTo>
                    <a:pt x="208" y="1"/>
                  </a:moveTo>
                  <a:cubicBezTo>
                    <a:pt x="107" y="1"/>
                    <a:pt x="0" y="112"/>
                    <a:pt x="62" y="235"/>
                  </a:cubicBezTo>
                  <a:cubicBezTo>
                    <a:pt x="89" y="293"/>
                    <a:pt x="117" y="352"/>
                    <a:pt x="144" y="411"/>
                  </a:cubicBezTo>
                  <a:cubicBezTo>
                    <a:pt x="172" y="466"/>
                    <a:pt x="217" y="489"/>
                    <a:pt x="262" y="489"/>
                  </a:cubicBezTo>
                  <a:cubicBezTo>
                    <a:pt x="364" y="489"/>
                    <a:pt x="471" y="377"/>
                    <a:pt x="412" y="255"/>
                  </a:cubicBezTo>
                  <a:cubicBezTo>
                    <a:pt x="385" y="197"/>
                    <a:pt x="354" y="139"/>
                    <a:pt x="326" y="80"/>
                  </a:cubicBezTo>
                  <a:cubicBezTo>
                    <a:pt x="300" y="24"/>
                    <a:pt x="255" y="1"/>
                    <a:pt x="208"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5"/>
            <p:cNvSpPr/>
            <p:nvPr/>
          </p:nvSpPr>
          <p:spPr>
            <a:xfrm flipH="1">
              <a:off x="4159175" y="3891496"/>
              <a:ext cx="43740" cy="40601"/>
            </a:xfrm>
            <a:custGeom>
              <a:avLst/>
              <a:gdLst/>
              <a:ahLst/>
              <a:cxnLst/>
              <a:rect l="l" t="t" r="r" b="b"/>
              <a:pathLst>
                <a:path w="641" h="595" extrusionOk="0">
                  <a:moveTo>
                    <a:pt x="429" y="1"/>
                  </a:moveTo>
                  <a:cubicBezTo>
                    <a:pt x="403" y="1"/>
                    <a:pt x="376" y="8"/>
                    <a:pt x="349" y="27"/>
                  </a:cubicBezTo>
                  <a:cubicBezTo>
                    <a:pt x="222" y="113"/>
                    <a:pt x="122" y="219"/>
                    <a:pt x="57" y="360"/>
                  </a:cubicBezTo>
                  <a:cubicBezTo>
                    <a:pt x="0" y="483"/>
                    <a:pt x="109" y="595"/>
                    <a:pt x="209" y="595"/>
                  </a:cubicBezTo>
                  <a:cubicBezTo>
                    <a:pt x="255" y="595"/>
                    <a:pt x="299" y="571"/>
                    <a:pt x="325" y="515"/>
                  </a:cubicBezTo>
                  <a:cubicBezTo>
                    <a:pt x="366" y="422"/>
                    <a:pt x="421" y="350"/>
                    <a:pt x="503" y="292"/>
                  </a:cubicBezTo>
                  <a:cubicBezTo>
                    <a:pt x="641" y="200"/>
                    <a:pt x="556" y="1"/>
                    <a:pt x="429"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5"/>
            <p:cNvSpPr/>
            <p:nvPr/>
          </p:nvSpPr>
          <p:spPr>
            <a:xfrm flipH="1">
              <a:off x="4091557" y="3814531"/>
              <a:ext cx="43536" cy="32208"/>
            </a:xfrm>
            <a:custGeom>
              <a:avLst/>
              <a:gdLst/>
              <a:ahLst/>
              <a:cxnLst/>
              <a:rect l="l" t="t" r="r" b="b"/>
              <a:pathLst>
                <a:path w="638" h="472" extrusionOk="0">
                  <a:moveTo>
                    <a:pt x="226" y="1"/>
                  </a:moveTo>
                  <a:cubicBezTo>
                    <a:pt x="89" y="1"/>
                    <a:pt x="1" y="206"/>
                    <a:pt x="149" y="288"/>
                  </a:cubicBezTo>
                  <a:cubicBezTo>
                    <a:pt x="214" y="326"/>
                    <a:pt x="266" y="367"/>
                    <a:pt x="317" y="422"/>
                  </a:cubicBezTo>
                  <a:cubicBezTo>
                    <a:pt x="349" y="457"/>
                    <a:pt x="385" y="471"/>
                    <a:pt x="420" y="471"/>
                  </a:cubicBezTo>
                  <a:cubicBezTo>
                    <a:pt x="534" y="471"/>
                    <a:pt x="637" y="315"/>
                    <a:pt x="535" y="202"/>
                  </a:cubicBezTo>
                  <a:cubicBezTo>
                    <a:pt x="466" y="129"/>
                    <a:pt x="390" y="72"/>
                    <a:pt x="304" y="23"/>
                  </a:cubicBezTo>
                  <a:cubicBezTo>
                    <a:pt x="277" y="8"/>
                    <a:pt x="251" y="1"/>
                    <a:pt x="226"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5"/>
            <p:cNvSpPr/>
            <p:nvPr/>
          </p:nvSpPr>
          <p:spPr>
            <a:xfrm flipH="1">
              <a:off x="4173027" y="3970439"/>
              <a:ext cx="30297" cy="28250"/>
            </a:xfrm>
            <a:custGeom>
              <a:avLst/>
              <a:gdLst/>
              <a:ahLst/>
              <a:cxnLst/>
              <a:rect l="l" t="t" r="r" b="b"/>
              <a:pathLst>
                <a:path w="444" h="414" extrusionOk="0">
                  <a:moveTo>
                    <a:pt x="210" y="0"/>
                  </a:moveTo>
                  <a:cubicBezTo>
                    <a:pt x="107" y="0"/>
                    <a:pt x="1" y="112"/>
                    <a:pt x="63" y="235"/>
                  </a:cubicBezTo>
                  <a:cubicBezTo>
                    <a:pt x="79" y="266"/>
                    <a:pt x="97" y="300"/>
                    <a:pt x="114" y="335"/>
                  </a:cubicBezTo>
                  <a:cubicBezTo>
                    <a:pt x="143" y="391"/>
                    <a:pt x="189" y="414"/>
                    <a:pt x="235" y="414"/>
                  </a:cubicBezTo>
                  <a:cubicBezTo>
                    <a:pt x="337" y="414"/>
                    <a:pt x="444" y="301"/>
                    <a:pt x="382" y="181"/>
                  </a:cubicBezTo>
                  <a:cubicBezTo>
                    <a:pt x="365" y="146"/>
                    <a:pt x="348" y="111"/>
                    <a:pt x="331" y="77"/>
                  </a:cubicBezTo>
                  <a:cubicBezTo>
                    <a:pt x="302" y="23"/>
                    <a:pt x="257" y="0"/>
                    <a:pt x="210" y="0"/>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5"/>
            <p:cNvSpPr/>
            <p:nvPr/>
          </p:nvSpPr>
          <p:spPr>
            <a:xfrm flipH="1">
              <a:off x="4179225" y="3420222"/>
              <a:ext cx="170116" cy="94441"/>
            </a:xfrm>
            <a:custGeom>
              <a:avLst/>
              <a:gdLst/>
              <a:ahLst/>
              <a:cxnLst/>
              <a:rect l="l" t="t" r="r" b="b"/>
              <a:pathLst>
                <a:path w="2493" h="1384" extrusionOk="0">
                  <a:moveTo>
                    <a:pt x="1374" y="1"/>
                  </a:moveTo>
                  <a:cubicBezTo>
                    <a:pt x="1268" y="1"/>
                    <a:pt x="1163" y="29"/>
                    <a:pt x="1060" y="113"/>
                  </a:cubicBezTo>
                  <a:cubicBezTo>
                    <a:pt x="936" y="216"/>
                    <a:pt x="874" y="364"/>
                    <a:pt x="795" y="498"/>
                  </a:cubicBezTo>
                  <a:cubicBezTo>
                    <a:pt x="638" y="777"/>
                    <a:pt x="455" y="966"/>
                    <a:pt x="160" y="1100"/>
                  </a:cubicBezTo>
                  <a:cubicBezTo>
                    <a:pt x="1" y="1172"/>
                    <a:pt x="99" y="1384"/>
                    <a:pt x="245" y="1384"/>
                  </a:cubicBezTo>
                  <a:cubicBezTo>
                    <a:pt x="267" y="1384"/>
                    <a:pt x="290" y="1379"/>
                    <a:pt x="314" y="1368"/>
                  </a:cubicBezTo>
                  <a:cubicBezTo>
                    <a:pt x="675" y="1203"/>
                    <a:pt x="903" y="949"/>
                    <a:pt x="1088" y="604"/>
                  </a:cubicBezTo>
                  <a:cubicBezTo>
                    <a:pt x="1198" y="399"/>
                    <a:pt x="1367" y="353"/>
                    <a:pt x="1558" y="353"/>
                  </a:cubicBezTo>
                  <a:cubicBezTo>
                    <a:pt x="1712" y="353"/>
                    <a:pt x="1878" y="383"/>
                    <a:pt x="2038" y="383"/>
                  </a:cubicBezTo>
                  <a:cubicBezTo>
                    <a:pt x="2141" y="383"/>
                    <a:pt x="2242" y="370"/>
                    <a:pt x="2333" y="330"/>
                  </a:cubicBezTo>
                  <a:cubicBezTo>
                    <a:pt x="2492" y="258"/>
                    <a:pt x="2394" y="47"/>
                    <a:pt x="2246" y="47"/>
                  </a:cubicBezTo>
                  <a:cubicBezTo>
                    <a:pt x="2224" y="47"/>
                    <a:pt x="2201" y="51"/>
                    <a:pt x="2178" y="61"/>
                  </a:cubicBezTo>
                  <a:cubicBezTo>
                    <a:pt x="2112" y="91"/>
                    <a:pt x="2046" y="102"/>
                    <a:pt x="1980" y="102"/>
                  </a:cubicBezTo>
                  <a:cubicBezTo>
                    <a:pt x="1779" y="102"/>
                    <a:pt x="1575" y="1"/>
                    <a:pt x="1374" y="1"/>
                  </a:cubicBezTo>
                  <a:close/>
                </a:path>
              </a:pathLst>
            </a:custGeom>
            <a:solidFill>
              <a:srgbClr val="C3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5"/>
            <p:cNvSpPr/>
            <p:nvPr/>
          </p:nvSpPr>
          <p:spPr>
            <a:xfrm flipH="1">
              <a:off x="5376694" y="2994187"/>
              <a:ext cx="1069828" cy="951163"/>
            </a:xfrm>
            <a:custGeom>
              <a:avLst/>
              <a:gdLst/>
              <a:ahLst/>
              <a:cxnLst/>
              <a:rect l="l" t="t" r="r" b="b"/>
              <a:pathLst>
                <a:path w="15678" h="13939" extrusionOk="0">
                  <a:moveTo>
                    <a:pt x="11114" y="1"/>
                  </a:moveTo>
                  <a:cubicBezTo>
                    <a:pt x="11682" y="1070"/>
                    <a:pt x="12528" y="3162"/>
                    <a:pt x="10636" y="3392"/>
                  </a:cubicBezTo>
                  <a:cubicBezTo>
                    <a:pt x="10487" y="3410"/>
                    <a:pt x="10341" y="3419"/>
                    <a:pt x="10197" y="3419"/>
                  </a:cubicBezTo>
                  <a:cubicBezTo>
                    <a:pt x="7857" y="3419"/>
                    <a:pt x="6040" y="1160"/>
                    <a:pt x="4706" y="59"/>
                  </a:cubicBezTo>
                  <a:lnTo>
                    <a:pt x="4661" y="49"/>
                  </a:lnTo>
                  <a:cubicBezTo>
                    <a:pt x="3663" y="282"/>
                    <a:pt x="2663" y="513"/>
                    <a:pt x="1717" y="909"/>
                  </a:cubicBezTo>
                  <a:cubicBezTo>
                    <a:pt x="1352" y="1060"/>
                    <a:pt x="977" y="1256"/>
                    <a:pt x="702" y="1531"/>
                  </a:cubicBezTo>
                  <a:cubicBezTo>
                    <a:pt x="588" y="1638"/>
                    <a:pt x="496" y="1758"/>
                    <a:pt x="420" y="1892"/>
                  </a:cubicBezTo>
                  <a:cubicBezTo>
                    <a:pt x="279" y="2154"/>
                    <a:pt x="217" y="2446"/>
                    <a:pt x="179" y="2735"/>
                  </a:cubicBezTo>
                  <a:cubicBezTo>
                    <a:pt x="0" y="4118"/>
                    <a:pt x="310" y="5524"/>
                    <a:pt x="795" y="6835"/>
                  </a:cubicBezTo>
                  <a:cubicBezTo>
                    <a:pt x="1280" y="8145"/>
                    <a:pt x="1940" y="9380"/>
                    <a:pt x="2490" y="10663"/>
                  </a:cubicBezTo>
                  <a:cubicBezTo>
                    <a:pt x="2762" y="11290"/>
                    <a:pt x="3009" y="11953"/>
                    <a:pt x="3017" y="12624"/>
                  </a:cubicBezTo>
                  <a:cubicBezTo>
                    <a:pt x="4448" y="13322"/>
                    <a:pt x="6040" y="13700"/>
                    <a:pt x="7612" y="13865"/>
                  </a:cubicBezTo>
                  <a:cubicBezTo>
                    <a:pt x="7991" y="13907"/>
                    <a:pt x="8372" y="13931"/>
                    <a:pt x="8754" y="13938"/>
                  </a:cubicBezTo>
                  <a:cubicBezTo>
                    <a:pt x="9515" y="13869"/>
                    <a:pt x="10267" y="13762"/>
                    <a:pt x="11014" y="13601"/>
                  </a:cubicBezTo>
                  <a:cubicBezTo>
                    <a:pt x="11795" y="13432"/>
                    <a:pt x="12579" y="13202"/>
                    <a:pt x="13205" y="12710"/>
                  </a:cubicBezTo>
                  <a:cubicBezTo>
                    <a:pt x="14312" y="11843"/>
                    <a:pt x="14681" y="10354"/>
                    <a:pt x="14984" y="8978"/>
                  </a:cubicBezTo>
                  <a:cubicBezTo>
                    <a:pt x="15107" y="8424"/>
                    <a:pt x="15227" y="7870"/>
                    <a:pt x="15351" y="7317"/>
                  </a:cubicBezTo>
                  <a:cubicBezTo>
                    <a:pt x="15513" y="6574"/>
                    <a:pt x="15678" y="5800"/>
                    <a:pt x="15495" y="5060"/>
                  </a:cubicBezTo>
                  <a:cubicBezTo>
                    <a:pt x="15173" y="3743"/>
                    <a:pt x="13882" y="2931"/>
                    <a:pt x="13112" y="1817"/>
                  </a:cubicBezTo>
                  <a:cubicBezTo>
                    <a:pt x="13002" y="1655"/>
                    <a:pt x="12899" y="1487"/>
                    <a:pt x="12813" y="1311"/>
                  </a:cubicBezTo>
                  <a:cubicBezTo>
                    <a:pt x="12658" y="991"/>
                    <a:pt x="12555" y="644"/>
                    <a:pt x="12349" y="355"/>
                  </a:cubicBezTo>
                  <a:cubicBezTo>
                    <a:pt x="12301" y="293"/>
                    <a:pt x="12239" y="210"/>
                    <a:pt x="12156" y="117"/>
                  </a:cubicBezTo>
                  <a:lnTo>
                    <a:pt x="12152" y="117"/>
                  </a:lnTo>
                  <a:cubicBezTo>
                    <a:pt x="12146" y="114"/>
                    <a:pt x="12142" y="114"/>
                    <a:pt x="12142" y="114"/>
                  </a:cubicBezTo>
                  <a:cubicBezTo>
                    <a:pt x="11798" y="104"/>
                    <a:pt x="11447" y="76"/>
                    <a:pt x="1111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5"/>
            <p:cNvSpPr/>
            <p:nvPr/>
          </p:nvSpPr>
          <p:spPr>
            <a:xfrm flipH="1">
              <a:off x="6257255" y="3096329"/>
              <a:ext cx="741059" cy="1330154"/>
            </a:xfrm>
            <a:custGeom>
              <a:avLst/>
              <a:gdLst/>
              <a:ahLst/>
              <a:cxnLst/>
              <a:rect l="l" t="t" r="r" b="b"/>
              <a:pathLst>
                <a:path w="10860" h="19493" extrusionOk="0">
                  <a:moveTo>
                    <a:pt x="9143" y="0"/>
                  </a:moveTo>
                  <a:cubicBezTo>
                    <a:pt x="9094" y="0"/>
                    <a:pt x="9043" y="2"/>
                    <a:pt x="8991" y="6"/>
                  </a:cubicBezTo>
                  <a:cubicBezTo>
                    <a:pt x="8906" y="14"/>
                    <a:pt x="8820" y="31"/>
                    <a:pt x="8734" y="47"/>
                  </a:cubicBezTo>
                  <a:cubicBezTo>
                    <a:pt x="7526" y="729"/>
                    <a:pt x="6464" y="1736"/>
                    <a:pt x="5452" y="2762"/>
                  </a:cubicBezTo>
                  <a:cubicBezTo>
                    <a:pt x="5438" y="2779"/>
                    <a:pt x="5425" y="2792"/>
                    <a:pt x="5411" y="2810"/>
                  </a:cubicBezTo>
                  <a:cubicBezTo>
                    <a:pt x="5194" y="3027"/>
                    <a:pt x="4981" y="3246"/>
                    <a:pt x="4771" y="3470"/>
                  </a:cubicBezTo>
                  <a:cubicBezTo>
                    <a:pt x="3581" y="4712"/>
                    <a:pt x="2429" y="5999"/>
                    <a:pt x="1314" y="7326"/>
                  </a:cubicBezTo>
                  <a:cubicBezTo>
                    <a:pt x="977" y="7729"/>
                    <a:pt x="630" y="8193"/>
                    <a:pt x="410" y="8685"/>
                  </a:cubicBezTo>
                  <a:cubicBezTo>
                    <a:pt x="238" y="9042"/>
                    <a:pt x="117" y="9428"/>
                    <a:pt x="76" y="9844"/>
                  </a:cubicBezTo>
                  <a:cubicBezTo>
                    <a:pt x="1" y="10611"/>
                    <a:pt x="220" y="11357"/>
                    <a:pt x="472" y="12055"/>
                  </a:cubicBezTo>
                  <a:cubicBezTo>
                    <a:pt x="1511" y="14956"/>
                    <a:pt x="3144" y="17528"/>
                    <a:pt x="5198" y="19493"/>
                  </a:cubicBezTo>
                  <a:lnTo>
                    <a:pt x="5731" y="18206"/>
                  </a:lnTo>
                  <a:cubicBezTo>
                    <a:pt x="5731" y="18206"/>
                    <a:pt x="4224" y="13614"/>
                    <a:pt x="3984" y="11385"/>
                  </a:cubicBezTo>
                  <a:cubicBezTo>
                    <a:pt x="5776" y="10539"/>
                    <a:pt x="7482" y="9414"/>
                    <a:pt x="9057" y="8066"/>
                  </a:cubicBezTo>
                  <a:cubicBezTo>
                    <a:pt x="9061" y="8055"/>
                    <a:pt x="9064" y="8042"/>
                    <a:pt x="9071" y="8031"/>
                  </a:cubicBezTo>
                  <a:cubicBezTo>
                    <a:pt x="9318" y="7663"/>
                    <a:pt x="9666" y="7388"/>
                    <a:pt x="9920" y="7027"/>
                  </a:cubicBezTo>
                  <a:cubicBezTo>
                    <a:pt x="10309" y="6473"/>
                    <a:pt x="10471" y="5802"/>
                    <a:pt x="10588" y="5145"/>
                  </a:cubicBezTo>
                  <a:cubicBezTo>
                    <a:pt x="10585" y="5115"/>
                    <a:pt x="10585" y="5083"/>
                    <a:pt x="10581" y="5053"/>
                  </a:cubicBezTo>
                  <a:lnTo>
                    <a:pt x="10605" y="5039"/>
                  </a:lnTo>
                  <a:cubicBezTo>
                    <a:pt x="10609" y="5011"/>
                    <a:pt x="10615" y="4984"/>
                    <a:pt x="10619" y="4956"/>
                  </a:cubicBezTo>
                  <a:cubicBezTo>
                    <a:pt x="10756" y="4141"/>
                    <a:pt x="10860" y="3298"/>
                    <a:pt x="10822" y="2473"/>
                  </a:cubicBezTo>
                  <a:cubicBezTo>
                    <a:pt x="10772" y="1402"/>
                    <a:pt x="10441" y="0"/>
                    <a:pt x="9143"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5"/>
            <p:cNvSpPr/>
            <p:nvPr/>
          </p:nvSpPr>
          <p:spPr>
            <a:xfrm flipH="1">
              <a:off x="5522205" y="3966755"/>
              <a:ext cx="560980" cy="176803"/>
            </a:xfrm>
            <a:custGeom>
              <a:avLst/>
              <a:gdLst/>
              <a:ahLst/>
              <a:cxnLst/>
              <a:rect l="l" t="t" r="r" b="b"/>
              <a:pathLst>
                <a:path w="8221" h="2591" extrusionOk="0">
                  <a:moveTo>
                    <a:pt x="3079" y="1"/>
                  </a:moveTo>
                  <a:cubicBezTo>
                    <a:pt x="2643" y="1"/>
                    <a:pt x="2083" y="89"/>
                    <a:pt x="1269" y="392"/>
                  </a:cubicBezTo>
                  <a:cubicBezTo>
                    <a:pt x="1086" y="462"/>
                    <a:pt x="189" y="1101"/>
                    <a:pt x="0" y="1576"/>
                  </a:cubicBezTo>
                  <a:lnTo>
                    <a:pt x="1441" y="2591"/>
                  </a:lnTo>
                  <a:cubicBezTo>
                    <a:pt x="2353" y="1762"/>
                    <a:pt x="3285" y="1187"/>
                    <a:pt x="4516" y="1081"/>
                  </a:cubicBezTo>
                  <a:cubicBezTo>
                    <a:pt x="4622" y="1072"/>
                    <a:pt x="4723" y="1067"/>
                    <a:pt x="4823" y="1067"/>
                  </a:cubicBezTo>
                  <a:cubicBezTo>
                    <a:pt x="5185" y="1067"/>
                    <a:pt x="5528" y="1128"/>
                    <a:pt x="6030" y="1262"/>
                  </a:cubicBezTo>
                  <a:cubicBezTo>
                    <a:pt x="6749" y="1456"/>
                    <a:pt x="7347" y="1624"/>
                    <a:pt x="8221" y="2216"/>
                  </a:cubicBezTo>
                  <a:cubicBezTo>
                    <a:pt x="7546" y="1617"/>
                    <a:pt x="7227" y="1373"/>
                    <a:pt x="6779" y="1091"/>
                  </a:cubicBezTo>
                  <a:cubicBezTo>
                    <a:pt x="5909" y="544"/>
                    <a:pt x="5311" y="183"/>
                    <a:pt x="4506" y="173"/>
                  </a:cubicBezTo>
                  <a:cubicBezTo>
                    <a:pt x="4040" y="167"/>
                    <a:pt x="3676" y="1"/>
                    <a:pt x="307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5"/>
            <p:cNvSpPr/>
            <p:nvPr/>
          </p:nvSpPr>
          <p:spPr>
            <a:xfrm flipH="1">
              <a:off x="5282119" y="4367068"/>
              <a:ext cx="1136018" cy="418228"/>
            </a:xfrm>
            <a:custGeom>
              <a:avLst/>
              <a:gdLst/>
              <a:ahLst/>
              <a:cxnLst/>
              <a:rect l="l" t="t" r="r" b="b"/>
              <a:pathLst>
                <a:path w="16648" h="6129" extrusionOk="0">
                  <a:moveTo>
                    <a:pt x="9303" y="0"/>
                  </a:moveTo>
                  <a:cubicBezTo>
                    <a:pt x="6515" y="0"/>
                    <a:pt x="3790" y="831"/>
                    <a:pt x="1118" y="1656"/>
                  </a:cubicBezTo>
                  <a:cubicBezTo>
                    <a:pt x="740" y="1773"/>
                    <a:pt x="307" y="1942"/>
                    <a:pt x="186" y="2320"/>
                  </a:cubicBezTo>
                  <a:cubicBezTo>
                    <a:pt x="1" y="2894"/>
                    <a:pt x="661" y="3362"/>
                    <a:pt x="1218" y="3599"/>
                  </a:cubicBezTo>
                  <a:cubicBezTo>
                    <a:pt x="4698" y="5073"/>
                    <a:pt x="8444" y="6128"/>
                    <a:pt x="12202" y="6128"/>
                  </a:cubicBezTo>
                  <a:cubicBezTo>
                    <a:pt x="12934" y="6128"/>
                    <a:pt x="13667" y="6088"/>
                    <a:pt x="14398" y="6003"/>
                  </a:cubicBezTo>
                  <a:cubicBezTo>
                    <a:pt x="15331" y="5894"/>
                    <a:pt x="16446" y="5546"/>
                    <a:pt x="16648" y="4625"/>
                  </a:cubicBezTo>
                  <a:lnTo>
                    <a:pt x="9662" y="5"/>
                  </a:lnTo>
                  <a:cubicBezTo>
                    <a:pt x="9543" y="2"/>
                    <a:pt x="9423" y="0"/>
                    <a:pt x="9303"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5"/>
            <p:cNvSpPr/>
            <p:nvPr/>
          </p:nvSpPr>
          <p:spPr>
            <a:xfrm flipH="1">
              <a:off x="6189649" y="4357720"/>
              <a:ext cx="589504" cy="363433"/>
            </a:xfrm>
            <a:custGeom>
              <a:avLst/>
              <a:gdLst/>
              <a:ahLst/>
              <a:cxnLst/>
              <a:rect l="l" t="t" r="r" b="b"/>
              <a:pathLst>
                <a:path w="8639" h="5326" extrusionOk="0">
                  <a:moveTo>
                    <a:pt x="103" y="4381"/>
                  </a:moveTo>
                  <a:lnTo>
                    <a:pt x="103" y="4381"/>
                  </a:lnTo>
                  <a:cubicBezTo>
                    <a:pt x="69" y="4387"/>
                    <a:pt x="35" y="4392"/>
                    <a:pt x="1" y="4397"/>
                  </a:cubicBezTo>
                  <a:lnTo>
                    <a:pt x="77" y="4424"/>
                  </a:lnTo>
                  <a:cubicBezTo>
                    <a:pt x="85" y="4410"/>
                    <a:pt x="94" y="4395"/>
                    <a:pt x="103" y="4381"/>
                  </a:cubicBezTo>
                  <a:close/>
                  <a:moveTo>
                    <a:pt x="8456" y="1"/>
                  </a:moveTo>
                  <a:cubicBezTo>
                    <a:pt x="6756" y="660"/>
                    <a:pt x="4933" y="998"/>
                    <a:pt x="3112" y="998"/>
                  </a:cubicBezTo>
                  <a:cubicBezTo>
                    <a:pt x="2936" y="998"/>
                    <a:pt x="2760" y="995"/>
                    <a:pt x="2585" y="988"/>
                  </a:cubicBezTo>
                  <a:cubicBezTo>
                    <a:pt x="2546" y="986"/>
                    <a:pt x="2506" y="985"/>
                    <a:pt x="2466" y="985"/>
                  </a:cubicBezTo>
                  <a:cubicBezTo>
                    <a:pt x="2347" y="985"/>
                    <a:pt x="2228" y="999"/>
                    <a:pt x="2131" y="1063"/>
                  </a:cubicBezTo>
                  <a:cubicBezTo>
                    <a:pt x="2048" y="1122"/>
                    <a:pt x="1993" y="1215"/>
                    <a:pt x="1937" y="1301"/>
                  </a:cubicBezTo>
                  <a:cubicBezTo>
                    <a:pt x="1327" y="2328"/>
                    <a:pt x="713" y="3353"/>
                    <a:pt x="103" y="4381"/>
                  </a:cubicBezTo>
                  <a:lnTo>
                    <a:pt x="103" y="4381"/>
                  </a:lnTo>
                  <a:cubicBezTo>
                    <a:pt x="589" y="4296"/>
                    <a:pt x="1055" y="4117"/>
                    <a:pt x="1473" y="3857"/>
                  </a:cubicBezTo>
                  <a:cubicBezTo>
                    <a:pt x="1569" y="3795"/>
                    <a:pt x="1666" y="3730"/>
                    <a:pt x="1780" y="3709"/>
                  </a:cubicBezTo>
                  <a:cubicBezTo>
                    <a:pt x="1800" y="3706"/>
                    <a:pt x="1820" y="3705"/>
                    <a:pt x="1839" y="3705"/>
                  </a:cubicBezTo>
                  <a:cubicBezTo>
                    <a:pt x="1943" y="3705"/>
                    <a:pt x="2047" y="3740"/>
                    <a:pt x="2147" y="3774"/>
                  </a:cubicBezTo>
                  <a:cubicBezTo>
                    <a:pt x="4252" y="4503"/>
                    <a:pt x="6430" y="5023"/>
                    <a:pt x="8638" y="5326"/>
                  </a:cubicBezTo>
                  <a:cubicBezTo>
                    <a:pt x="8576" y="3551"/>
                    <a:pt x="8518" y="1776"/>
                    <a:pt x="8456"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5"/>
            <p:cNvSpPr/>
            <p:nvPr/>
          </p:nvSpPr>
          <p:spPr>
            <a:xfrm flipH="1">
              <a:off x="5527800" y="4203313"/>
              <a:ext cx="565075" cy="232417"/>
            </a:xfrm>
            <a:custGeom>
              <a:avLst/>
              <a:gdLst/>
              <a:ahLst/>
              <a:cxnLst/>
              <a:rect l="l" t="t" r="r" b="b"/>
              <a:pathLst>
                <a:path w="8281" h="3406" extrusionOk="0">
                  <a:moveTo>
                    <a:pt x="1328" y="0"/>
                  </a:moveTo>
                  <a:lnTo>
                    <a:pt x="1" y="3017"/>
                  </a:lnTo>
                  <a:cubicBezTo>
                    <a:pt x="1533" y="2668"/>
                    <a:pt x="3008" y="1889"/>
                    <a:pt x="4565" y="1889"/>
                  </a:cubicBezTo>
                  <a:cubicBezTo>
                    <a:pt x="4786" y="1889"/>
                    <a:pt x="5010" y="1905"/>
                    <a:pt x="5236" y="1940"/>
                  </a:cubicBezTo>
                  <a:cubicBezTo>
                    <a:pt x="6364" y="2116"/>
                    <a:pt x="7355" y="2756"/>
                    <a:pt x="8280" y="3406"/>
                  </a:cubicBezTo>
                  <a:cubicBezTo>
                    <a:pt x="7558" y="2364"/>
                    <a:pt x="6295" y="1748"/>
                    <a:pt x="5046" y="1329"/>
                  </a:cubicBezTo>
                  <a:cubicBezTo>
                    <a:pt x="3798" y="905"/>
                    <a:pt x="2484" y="620"/>
                    <a:pt x="1328"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5"/>
            <p:cNvSpPr/>
            <p:nvPr/>
          </p:nvSpPr>
          <p:spPr>
            <a:xfrm flipH="1">
              <a:off x="6586104" y="4386855"/>
              <a:ext cx="250978" cy="237194"/>
            </a:xfrm>
            <a:custGeom>
              <a:avLst/>
              <a:gdLst/>
              <a:ahLst/>
              <a:cxnLst/>
              <a:rect l="l" t="t" r="r" b="b"/>
              <a:pathLst>
                <a:path w="3678" h="3476" extrusionOk="0">
                  <a:moveTo>
                    <a:pt x="3616" y="1094"/>
                  </a:moveTo>
                  <a:lnTo>
                    <a:pt x="3677" y="1132"/>
                  </a:lnTo>
                  <a:cubicBezTo>
                    <a:pt x="3664" y="1112"/>
                    <a:pt x="3642" y="1100"/>
                    <a:pt x="3616" y="1094"/>
                  </a:cubicBezTo>
                  <a:close/>
                  <a:moveTo>
                    <a:pt x="1816" y="1"/>
                  </a:moveTo>
                  <a:cubicBezTo>
                    <a:pt x="1097" y="496"/>
                    <a:pt x="478" y="1095"/>
                    <a:pt x="0" y="1762"/>
                  </a:cubicBezTo>
                  <a:cubicBezTo>
                    <a:pt x="489" y="1511"/>
                    <a:pt x="950" y="1222"/>
                    <a:pt x="1380" y="898"/>
                  </a:cubicBezTo>
                  <a:lnTo>
                    <a:pt x="1380" y="898"/>
                  </a:lnTo>
                  <a:cubicBezTo>
                    <a:pt x="1046" y="1469"/>
                    <a:pt x="709" y="2036"/>
                    <a:pt x="375" y="2608"/>
                  </a:cubicBezTo>
                  <a:cubicBezTo>
                    <a:pt x="338" y="2670"/>
                    <a:pt x="303" y="2759"/>
                    <a:pt x="365" y="2800"/>
                  </a:cubicBezTo>
                  <a:cubicBezTo>
                    <a:pt x="384" y="2812"/>
                    <a:pt x="403" y="2818"/>
                    <a:pt x="424" y="2818"/>
                  </a:cubicBezTo>
                  <a:cubicBezTo>
                    <a:pt x="495" y="2818"/>
                    <a:pt x="574" y="2753"/>
                    <a:pt x="619" y="2694"/>
                  </a:cubicBezTo>
                  <a:cubicBezTo>
                    <a:pt x="1046" y="2140"/>
                    <a:pt x="1476" y="1586"/>
                    <a:pt x="1906" y="1036"/>
                  </a:cubicBezTo>
                  <a:lnTo>
                    <a:pt x="1906" y="1036"/>
                  </a:lnTo>
                  <a:cubicBezTo>
                    <a:pt x="1607" y="1627"/>
                    <a:pt x="1308" y="2219"/>
                    <a:pt x="1008" y="2811"/>
                  </a:cubicBezTo>
                  <a:cubicBezTo>
                    <a:pt x="905" y="3017"/>
                    <a:pt x="799" y="3237"/>
                    <a:pt x="857" y="3447"/>
                  </a:cubicBezTo>
                  <a:cubicBezTo>
                    <a:pt x="886" y="3467"/>
                    <a:pt x="917" y="3475"/>
                    <a:pt x="949" y="3475"/>
                  </a:cubicBezTo>
                  <a:cubicBezTo>
                    <a:pt x="1074" y="3475"/>
                    <a:pt x="1212" y="3345"/>
                    <a:pt x="1283" y="3230"/>
                  </a:cubicBezTo>
                  <a:cubicBezTo>
                    <a:pt x="1724" y="2522"/>
                    <a:pt x="2161" y="1813"/>
                    <a:pt x="2597" y="1104"/>
                  </a:cubicBezTo>
                  <a:lnTo>
                    <a:pt x="2597" y="1104"/>
                  </a:lnTo>
                  <a:cubicBezTo>
                    <a:pt x="2539" y="1844"/>
                    <a:pt x="2199" y="2556"/>
                    <a:pt x="1865" y="3254"/>
                  </a:cubicBezTo>
                  <a:cubicBezTo>
                    <a:pt x="1889" y="3258"/>
                    <a:pt x="1912" y="3261"/>
                    <a:pt x="1934" y="3261"/>
                  </a:cubicBezTo>
                  <a:cubicBezTo>
                    <a:pt x="2184" y="3261"/>
                    <a:pt x="2384" y="3011"/>
                    <a:pt x="2501" y="2800"/>
                  </a:cubicBezTo>
                  <a:cubicBezTo>
                    <a:pt x="2790" y="2287"/>
                    <a:pt x="3075" y="1776"/>
                    <a:pt x="3361" y="1266"/>
                  </a:cubicBezTo>
                  <a:cubicBezTo>
                    <a:pt x="3392" y="1211"/>
                    <a:pt x="3426" y="1149"/>
                    <a:pt x="3488" y="1115"/>
                  </a:cubicBezTo>
                  <a:cubicBezTo>
                    <a:pt x="3515" y="1100"/>
                    <a:pt x="3549" y="1091"/>
                    <a:pt x="3581" y="1091"/>
                  </a:cubicBezTo>
                  <a:cubicBezTo>
                    <a:pt x="3593" y="1091"/>
                    <a:pt x="3605" y="1092"/>
                    <a:pt x="3616" y="1094"/>
                  </a:cubicBezTo>
                  <a:lnTo>
                    <a:pt x="3616" y="1094"/>
                  </a:lnTo>
                  <a:lnTo>
                    <a:pt x="1816" y="1"/>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5"/>
            <p:cNvSpPr/>
            <p:nvPr/>
          </p:nvSpPr>
          <p:spPr>
            <a:xfrm flipH="1">
              <a:off x="6462194" y="4261036"/>
              <a:ext cx="269060" cy="238217"/>
            </a:xfrm>
            <a:custGeom>
              <a:avLst/>
              <a:gdLst/>
              <a:ahLst/>
              <a:cxnLst/>
              <a:rect l="l" t="t" r="r" b="b"/>
              <a:pathLst>
                <a:path w="3943" h="3491" extrusionOk="0">
                  <a:moveTo>
                    <a:pt x="799" y="1"/>
                  </a:moveTo>
                  <a:lnTo>
                    <a:pt x="135" y="351"/>
                  </a:lnTo>
                  <a:cubicBezTo>
                    <a:pt x="0" y="455"/>
                    <a:pt x="94" y="689"/>
                    <a:pt x="170" y="861"/>
                  </a:cubicBezTo>
                  <a:cubicBezTo>
                    <a:pt x="338" y="1250"/>
                    <a:pt x="345" y="1707"/>
                    <a:pt x="190" y="2075"/>
                  </a:cubicBezTo>
                  <a:cubicBezTo>
                    <a:pt x="166" y="2126"/>
                    <a:pt x="138" y="2185"/>
                    <a:pt x="159" y="2243"/>
                  </a:cubicBezTo>
                  <a:cubicBezTo>
                    <a:pt x="176" y="2291"/>
                    <a:pt x="221" y="2323"/>
                    <a:pt x="259" y="2350"/>
                  </a:cubicBezTo>
                  <a:cubicBezTo>
                    <a:pt x="554" y="2542"/>
                    <a:pt x="851" y="2739"/>
                    <a:pt x="1146" y="2931"/>
                  </a:cubicBezTo>
                  <a:cubicBezTo>
                    <a:pt x="1284" y="3024"/>
                    <a:pt x="1429" y="3117"/>
                    <a:pt x="1586" y="3120"/>
                  </a:cubicBezTo>
                  <a:cubicBezTo>
                    <a:pt x="1591" y="3120"/>
                    <a:pt x="1596" y="3120"/>
                    <a:pt x="1600" y="3120"/>
                  </a:cubicBezTo>
                  <a:cubicBezTo>
                    <a:pt x="1808" y="3120"/>
                    <a:pt x="1980" y="2962"/>
                    <a:pt x="2185" y="2925"/>
                  </a:cubicBezTo>
                  <a:cubicBezTo>
                    <a:pt x="2218" y="2918"/>
                    <a:pt x="2252" y="2915"/>
                    <a:pt x="2286" y="2915"/>
                  </a:cubicBezTo>
                  <a:cubicBezTo>
                    <a:pt x="2554" y="2915"/>
                    <a:pt x="2817" y="3099"/>
                    <a:pt x="3062" y="3258"/>
                  </a:cubicBezTo>
                  <a:cubicBezTo>
                    <a:pt x="3254" y="3380"/>
                    <a:pt x="3479" y="3491"/>
                    <a:pt x="3686" y="3491"/>
                  </a:cubicBezTo>
                  <a:cubicBezTo>
                    <a:pt x="3776" y="3491"/>
                    <a:pt x="3863" y="3470"/>
                    <a:pt x="3942" y="3420"/>
                  </a:cubicBezTo>
                  <a:cubicBezTo>
                    <a:pt x="2952" y="2220"/>
                    <a:pt x="1903" y="1077"/>
                    <a:pt x="799"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5"/>
            <p:cNvSpPr/>
            <p:nvPr/>
          </p:nvSpPr>
          <p:spPr>
            <a:xfrm flipH="1">
              <a:off x="3950210" y="4551497"/>
              <a:ext cx="517854" cy="113070"/>
            </a:xfrm>
            <a:custGeom>
              <a:avLst/>
              <a:gdLst/>
              <a:ahLst/>
              <a:cxnLst/>
              <a:rect l="l" t="t" r="r" b="b"/>
              <a:pathLst>
                <a:path w="7589" h="1657" extrusionOk="0">
                  <a:moveTo>
                    <a:pt x="3925" y="1"/>
                  </a:moveTo>
                  <a:cubicBezTo>
                    <a:pt x="2545" y="1"/>
                    <a:pt x="1186" y="715"/>
                    <a:pt x="1" y="1657"/>
                  </a:cubicBezTo>
                  <a:lnTo>
                    <a:pt x="7588" y="1505"/>
                  </a:lnTo>
                  <a:cubicBezTo>
                    <a:pt x="6626" y="876"/>
                    <a:pt x="5638" y="236"/>
                    <a:pt x="4565" y="54"/>
                  </a:cubicBezTo>
                  <a:cubicBezTo>
                    <a:pt x="4351" y="18"/>
                    <a:pt x="4138" y="1"/>
                    <a:pt x="392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5"/>
            <p:cNvSpPr/>
            <p:nvPr/>
          </p:nvSpPr>
          <p:spPr>
            <a:xfrm flipH="1">
              <a:off x="5621483" y="2210414"/>
              <a:ext cx="562413" cy="629218"/>
            </a:xfrm>
            <a:custGeom>
              <a:avLst/>
              <a:gdLst/>
              <a:ahLst/>
              <a:cxnLst/>
              <a:rect l="l" t="t" r="r" b="b"/>
              <a:pathLst>
                <a:path w="8242" h="9221" extrusionOk="0">
                  <a:moveTo>
                    <a:pt x="3164" y="0"/>
                  </a:moveTo>
                  <a:cubicBezTo>
                    <a:pt x="2786" y="0"/>
                    <a:pt x="2412" y="45"/>
                    <a:pt x="2054" y="174"/>
                  </a:cubicBezTo>
                  <a:cubicBezTo>
                    <a:pt x="1810" y="264"/>
                    <a:pt x="1579" y="394"/>
                    <a:pt x="1376" y="553"/>
                  </a:cubicBezTo>
                  <a:cubicBezTo>
                    <a:pt x="1159" y="715"/>
                    <a:pt x="973" y="910"/>
                    <a:pt x="808" y="1123"/>
                  </a:cubicBezTo>
                  <a:cubicBezTo>
                    <a:pt x="502" y="1523"/>
                    <a:pt x="282" y="2004"/>
                    <a:pt x="159" y="2493"/>
                  </a:cubicBezTo>
                  <a:cubicBezTo>
                    <a:pt x="89" y="2758"/>
                    <a:pt x="48" y="3029"/>
                    <a:pt x="27" y="3301"/>
                  </a:cubicBezTo>
                  <a:cubicBezTo>
                    <a:pt x="0" y="3600"/>
                    <a:pt x="3" y="3903"/>
                    <a:pt x="21" y="4206"/>
                  </a:cubicBezTo>
                  <a:cubicBezTo>
                    <a:pt x="45" y="4673"/>
                    <a:pt x="117" y="5141"/>
                    <a:pt x="200" y="5602"/>
                  </a:cubicBezTo>
                  <a:cubicBezTo>
                    <a:pt x="457" y="6981"/>
                    <a:pt x="949" y="8447"/>
                    <a:pt x="2126" y="9186"/>
                  </a:cubicBezTo>
                  <a:lnTo>
                    <a:pt x="2318" y="9221"/>
                  </a:lnTo>
                  <a:cubicBezTo>
                    <a:pt x="2174" y="8254"/>
                    <a:pt x="2232" y="7260"/>
                    <a:pt x="2477" y="6318"/>
                  </a:cubicBezTo>
                  <a:cubicBezTo>
                    <a:pt x="2542" y="6056"/>
                    <a:pt x="2624" y="5798"/>
                    <a:pt x="2721" y="5547"/>
                  </a:cubicBezTo>
                  <a:cubicBezTo>
                    <a:pt x="2945" y="4952"/>
                    <a:pt x="3243" y="4388"/>
                    <a:pt x="3615" y="3872"/>
                  </a:cubicBezTo>
                  <a:cubicBezTo>
                    <a:pt x="4709" y="2352"/>
                    <a:pt x="6412" y="1293"/>
                    <a:pt x="8241" y="986"/>
                  </a:cubicBezTo>
                  <a:cubicBezTo>
                    <a:pt x="8014" y="910"/>
                    <a:pt x="7787" y="842"/>
                    <a:pt x="7560" y="777"/>
                  </a:cubicBezTo>
                  <a:cubicBezTo>
                    <a:pt x="7268" y="694"/>
                    <a:pt x="6972" y="612"/>
                    <a:pt x="6677" y="539"/>
                  </a:cubicBezTo>
                  <a:cubicBezTo>
                    <a:pt x="6074" y="391"/>
                    <a:pt x="5469" y="271"/>
                    <a:pt x="4857" y="174"/>
                  </a:cubicBezTo>
                  <a:lnTo>
                    <a:pt x="4853" y="174"/>
                  </a:lnTo>
                  <a:cubicBezTo>
                    <a:pt x="4596" y="129"/>
                    <a:pt x="4345" y="99"/>
                    <a:pt x="4086" y="68"/>
                  </a:cubicBezTo>
                  <a:cubicBezTo>
                    <a:pt x="4038" y="61"/>
                    <a:pt x="3986" y="54"/>
                    <a:pt x="3939" y="50"/>
                  </a:cubicBezTo>
                  <a:lnTo>
                    <a:pt x="3935" y="50"/>
                  </a:lnTo>
                  <a:cubicBezTo>
                    <a:pt x="3679" y="21"/>
                    <a:pt x="3421" y="0"/>
                    <a:pt x="3164" y="0"/>
                  </a:cubicBezTo>
                  <a:close/>
                </a:path>
              </a:pathLst>
            </a:custGeom>
            <a:solidFill>
              <a:srgbClr val="DDC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5"/>
            <p:cNvSpPr/>
            <p:nvPr/>
          </p:nvSpPr>
          <p:spPr>
            <a:xfrm flipH="1">
              <a:off x="5927543" y="2353222"/>
              <a:ext cx="72332" cy="64894"/>
            </a:xfrm>
            <a:custGeom>
              <a:avLst/>
              <a:gdLst/>
              <a:ahLst/>
              <a:cxnLst/>
              <a:rect l="l" t="t" r="r" b="b"/>
              <a:pathLst>
                <a:path w="1060" h="951" extrusionOk="0">
                  <a:moveTo>
                    <a:pt x="540" y="0"/>
                  </a:moveTo>
                  <a:cubicBezTo>
                    <a:pt x="439" y="0"/>
                    <a:pt x="338" y="32"/>
                    <a:pt x="254" y="97"/>
                  </a:cubicBezTo>
                  <a:cubicBezTo>
                    <a:pt x="248" y="104"/>
                    <a:pt x="240" y="111"/>
                    <a:pt x="234" y="114"/>
                  </a:cubicBezTo>
                  <a:cubicBezTo>
                    <a:pt x="38" y="273"/>
                    <a:pt x="0" y="575"/>
                    <a:pt x="154" y="775"/>
                  </a:cubicBezTo>
                  <a:cubicBezTo>
                    <a:pt x="244" y="890"/>
                    <a:pt x="381" y="950"/>
                    <a:pt x="520" y="950"/>
                  </a:cubicBezTo>
                  <a:cubicBezTo>
                    <a:pt x="620" y="950"/>
                    <a:pt x="721" y="919"/>
                    <a:pt x="805" y="854"/>
                  </a:cubicBezTo>
                  <a:cubicBezTo>
                    <a:pt x="811" y="846"/>
                    <a:pt x="818" y="840"/>
                    <a:pt x="826" y="837"/>
                  </a:cubicBezTo>
                  <a:cubicBezTo>
                    <a:pt x="1021" y="678"/>
                    <a:pt x="1059" y="376"/>
                    <a:pt x="905" y="176"/>
                  </a:cubicBezTo>
                  <a:cubicBezTo>
                    <a:pt x="815" y="60"/>
                    <a:pt x="678" y="0"/>
                    <a:pt x="540"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5"/>
            <p:cNvSpPr/>
            <p:nvPr/>
          </p:nvSpPr>
          <p:spPr>
            <a:xfrm flipH="1">
              <a:off x="6017813" y="2448678"/>
              <a:ext cx="85570" cy="64007"/>
            </a:xfrm>
            <a:custGeom>
              <a:avLst/>
              <a:gdLst/>
              <a:ahLst/>
              <a:cxnLst/>
              <a:rect l="l" t="t" r="r" b="b"/>
              <a:pathLst>
                <a:path w="1254" h="938" extrusionOk="0">
                  <a:moveTo>
                    <a:pt x="620" y="1"/>
                  </a:moveTo>
                  <a:cubicBezTo>
                    <a:pt x="86" y="1"/>
                    <a:pt x="1" y="867"/>
                    <a:pt x="571" y="933"/>
                  </a:cubicBezTo>
                  <a:cubicBezTo>
                    <a:pt x="593" y="936"/>
                    <a:pt x="615" y="937"/>
                    <a:pt x="635" y="937"/>
                  </a:cubicBezTo>
                  <a:cubicBezTo>
                    <a:pt x="1170" y="937"/>
                    <a:pt x="1254" y="71"/>
                    <a:pt x="684" y="5"/>
                  </a:cubicBezTo>
                  <a:cubicBezTo>
                    <a:pt x="662" y="2"/>
                    <a:pt x="641" y="1"/>
                    <a:pt x="620"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5"/>
            <p:cNvSpPr/>
            <p:nvPr/>
          </p:nvSpPr>
          <p:spPr>
            <a:xfrm flipH="1">
              <a:off x="6150255" y="2435645"/>
              <a:ext cx="33641" cy="61755"/>
            </a:xfrm>
            <a:custGeom>
              <a:avLst/>
              <a:gdLst/>
              <a:ahLst/>
              <a:cxnLst/>
              <a:rect l="l" t="t" r="r" b="b"/>
              <a:pathLst>
                <a:path w="493" h="905" extrusionOk="0">
                  <a:moveTo>
                    <a:pt x="27" y="0"/>
                  </a:moveTo>
                  <a:lnTo>
                    <a:pt x="27" y="0"/>
                  </a:lnTo>
                  <a:cubicBezTo>
                    <a:pt x="0" y="299"/>
                    <a:pt x="3" y="602"/>
                    <a:pt x="21" y="905"/>
                  </a:cubicBezTo>
                  <a:cubicBezTo>
                    <a:pt x="444" y="812"/>
                    <a:pt x="492" y="110"/>
                    <a:pt x="27"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5"/>
            <p:cNvSpPr/>
            <p:nvPr/>
          </p:nvSpPr>
          <p:spPr>
            <a:xfrm flipH="1">
              <a:off x="6090890" y="2552389"/>
              <a:ext cx="71718" cy="65508"/>
            </a:xfrm>
            <a:custGeom>
              <a:avLst/>
              <a:gdLst/>
              <a:ahLst/>
              <a:cxnLst/>
              <a:rect l="l" t="t" r="r" b="b"/>
              <a:pathLst>
                <a:path w="1051" h="960" extrusionOk="0">
                  <a:moveTo>
                    <a:pt x="566" y="1"/>
                  </a:moveTo>
                  <a:cubicBezTo>
                    <a:pt x="540" y="1"/>
                    <a:pt x="515" y="3"/>
                    <a:pt x="490" y="9"/>
                  </a:cubicBezTo>
                  <a:cubicBezTo>
                    <a:pt x="469" y="16"/>
                    <a:pt x="448" y="19"/>
                    <a:pt x="428" y="23"/>
                  </a:cubicBezTo>
                  <a:cubicBezTo>
                    <a:pt x="183" y="74"/>
                    <a:pt x="1" y="298"/>
                    <a:pt x="39" y="556"/>
                  </a:cubicBezTo>
                  <a:cubicBezTo>
                    <a:pt x="70" y="771"/>
                    <a:pt x="269" y="959"/>
                    <a:pt x="489" y="959"/>
                  </a:cubicBezTo>
                  <a:cubicBezTo>
                    <a:pt x="514" y="959"/>
                    <a:pt x="540" y="957"/>
                    <a:pt x="566" y="951"/>
                  </a:cubicBezTo>
                  <a:cubicBezTo>
                    <a:pt x="582" y="945"/>
                    <a:pt x="603" y="941"/>
                    <a:pt x="623" y="937"/>
                  </a:cubicBezTo>
                  <a:cubicBezTo>
                    <a:pt x="868" y="886"/>
                    <a:pt x="1050" y="662"/>
                    <a:pt x="1012" y="404"/>
                  </a:cubicBezTo>
                  <a:cubicBezTo>
                    <a:pt x="982" y="189"/>
                    <a:pt x="783" y="1"/>
                    <a:pt x="566"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5"/>
            <p:cNvSpPr/>
            <p:nvPr/>
          </p:nvSpPr>
          <p:spPr>
            <a:xfrm flipH="1">
              <a:off x="5998232" y="2578249"/>
              <a:ext cx="66600" cy="64211"/>
            </a:xfrm>
            <a:custGeom>
              <a:avLst/>
              <a:gdLst/>
              <a:ahLst/>
              <a:cxnLst/>
              <a:rect l="l" t="t" r="r" b="b"/>
              <a:pathLst>
                <a:path w="976" h="941" extrusionOk="0">
                  <a:moveTo>
                    <a:pt x="623" y="0"/>
                  </a:moveTo>
                  <a:cubicBezTo>
                    <a:pt x="87" y="0"/>
                    <a:pt x="1" y="867"/>
                    <a:pt x="573" y="937"/>
                  </a:cubicBezTo>
                  <a:cubicBezTo>
                    <a:pt x="592" y="939"/>
                    <a:pt x="611" y="941"/>
                    <a:pt x="629" y="941"/>
                  </a:cubicBezTo>
                  <a:cubicBezTo>
                    <a:pt x="665" y="941"/>
                    <a:pt x="699" y="936"/>
                    <a:pt x="732" y="927"/>
                  </a:cubicBezTo>
                  <a:cubicBezTo>
                    <a:pt x="797" y="665"/>
                    <a:pt x="879" y="407"/>
                    <a:pt x="976" y="156"/>
                  </a:cubicBezTo>
                  <a:cubicBezTo>
                    <a:pt x="911" y="77"/>
                    <a:pt x="814" y="18"/>
                    <a:pt x="687" y="4"/>
                  </a:cubicBezTo>
                  <a:cubicBezTo>
                    <a:pt x="665" y="2"/>
                    <a:pt x="644" y="0"/>
                    <a:pt x="623"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5"/>
            <p:cNvSpPr/>
            <p:nvPr/>
          </p:nvSpPr>
          <p:spPr>
            <a:xfrm flipH="1">
              <a:off x="6048995" y="2673090"/>
              <a:ext cx="85365" cy="64211"/>
            </a:xfrm>
            <a:custGeom>
              <a:avLst/>
              <a:gdLst/>
              <a:ahLst/>
              <a:cxnLst/>
              <a:rect l="l" t="t" r="r" b="b"/>
              <a:pathLst>
                <a:path w="1251" h="941" extrusionOk="0">
                  <a:moveTo>
                    <a:pt x="619" y="1"/>
                  </a:moveTo>
                  <a:cubicBezTo>
                    <a:pt x="86" y="1"/>
                    <a:pt x="0" y="867"/>
                    <a:pt x="571" y="937"/>
                  </a:cubicBezTo>
                  <a:cubicBezTo>
                    <a:pt x="593" y="939"/>
                    <a:pt x="614" y="941"/>
                    <a:pt x="634" y="941"/>
                  </a:cubicBezTo>
                  <a:cubicBezTo>
                    <a:pt x="1166" y="941"/>
                    <a:pt x="1251" y="74"/>
                    <a:pt x="681" y="5"/>
                  </a:cubicBezTo>
                  <a:cubicBezTo>
                    <a:pt x="660" y="2"/>
                    <a:pt x="639" y="1"/>
                    <a:pt x="619"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35"/>
          <p:cNvGrpSpPr/>
          <p:nvPr/>
        </p:nvGrpSpPr>
        <p:grpSpPr>
          <a:xfrm>
            <a:off x="0" y="4056858"/>
            <a:ext cx="3721282" cy="1086540"/>
            <a:chOff x="2679300" y="2981983"/>
            <a:chExt cx="3721282" cy="1086540"/>
          </a:xfrm>
        </p:grpSpPr>
        <p:sp>
          <p:nvSpPr>
            <p:cNvPr id="1942" name="Google Shape;1942;p35"/>
            <p:cNvSpPr/>
            <p:nvPr/>
          </p:nvSpPr>
          <p:spPr>
            <a:xfrm>
              <a:off x="3371591" y="3732875"/>
              <a:ext cx="164400" cy="97800"/>
            </a:xfrm>
            <a:prstGeom prst="rightArrow">
              <a:avLst>
                <a:gd name="adj1" fmla="val 50000"/>
                <a:gd name="adj2" fmla="val 50000"/>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5"/>
            <p:cNvSpPr/>
            <p:nvPr/>
          </p:nvSpPr>
          <p:spPr>
            <a:xfrm>
              <a:off x="4471399" y="3723271"/>
              <a:ext cx="164400" cy="97800"/>
            </a:xfrm>
            <a:prstGeom prst="rightArrow">
              <a:avLst>
                <a:gd name="adj1" fmla="val 50000"/>
                <a:gd name="adj2" fmla="val 50000"/>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5"/>
            <p:cNvSpPr/>
            <p:nvPr/>
          </p:nvSpPr>
          <p:spPr>
            <a:xfrm>
              <a:off x="5608017" y="3732875"/>
              <a:ext cx="164400" cy="97800"/>
            </a:xfrm>
            <a:prstGeom prst="rightArrow">
              <a:avLst>
                <a:gd name="adj1" fmla="val 50000"/>
                <a:gd name="adj2" fmla="val 50000"/>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5"/>
            <p:cNvSpPr/>
            <p:nvPr/>
          </p:nvSpPr>
          <p:spPr>
            <a:xfrm>
              <a:off x="2848325" y="3513855"/>
              <a:ext cx="43808" cy="37658"/>
            </a:xfrm>
            <a:custGeom>
              <a:avLst/>
              <a:gdLst/>
              <a:ahLst/>
              <a:cxnLst/>
              <a:rect l="l" t="t" r="r" b="b"/>
              <a:pathLst>
                <a:path w="634" h="545" extrusionOk="0">
                  <a:moveTo>
                    <a:pt x="415" y="1"/>
                  </a:moveTo>
                  <a:cubicBezTo>
                    <a:pt x="380" y="1"/>
                    <a:pt x="345" y="15"/>
                    <a:pt x="314" y="48"/>
                  </a:cubicBezTo>
                  <a:cubicBezTo>
                    <a:pt x="241" y="124"/>
                    <a:pt x="172" y="200"/>
                    <a:pt x="104" y="279"/>
                  </a:cubicBezTo>
                  <a:cubicBezTo>
                    <a:pt x="1" y="390"/>
                    <a:pt x="104" y="545"/>
                    <a:pt x="218" y="545"/>
                  </a:cubicBezTo>
                  <a:cubicBezTo>
                    <a:pt x="253" y="545"/>
                    <a:pt x="289" y="530"/>
                    <a:pt x="320" y="496"/>
                  </a:cubicBezTo>
                  <a:cubicBezTo>
                    <a:pt x="393" y="420"/>
                    <a:pt x="461" y="344"/>
                    <a:pt x="530" y="269"/>
                  </a:cubicBezTo>
                  <a:cubicBezTo>
                    <a:pt x="633" y="155"/>
                    <a:pt x="529" y="1"/>
                    <a:pt x="41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5"/>
            <p:cNvSpPr/>
            <p:nvPr/>
          </p:nvSpPr>
          <p:spPr>
            <a:xfrm>
              <a:off x="2878450" y="3604714"/>
              <a:ext cx="44291" cy="41113"/>
            </a:xfrm>
            <a:custGeom>
              <a:avLst/>
              <a:gdLst/>
              <a:ahLst/>
              <a:cxnLst/>
              <a:rect l="l" t="t" r="r" b="b"/>
              <a:pathLst>
                <a:path w="641" h="595" extrusionOk="0">
                  <a:moveTo>
                    <a:pt x="429" y="1"/>
                  </a:moveTo>
                  <a:cubicBezTo>
                    <a:pt x="403" y="1"/>
                    <a:pt x="376" y="8"/>
                    <a:pt x="349" y="27"/>
                  </a:cubicBezTo>
                  <a:cubicBezTo>
                    <a:pt x="222" y="113"/>
                    <a:pt x="122" y="219"/>
                    <a:pt x="57" y="360"/>
                  </a:cubicBezTo>
                  <a:cubicBezTo>
                    <a:pt x="0" y="483"/>
                    <a:pt x="109" y="595"/>
                    <a:pt x="209" y="595"/>
                  </a:cubicBezTo>
                  <a:cubicBezTo>
                    <a:pt x="255" y="595"/>
                    <a:pt x="299" y="571"/>
                    <a:pt x="325" y="515"/>
                  </a:cubicBezTo>
                  <a:cubicBezTo>
                    <a:pt x="366" y="422"/>
                    <a:pt x="421" y="350"/>
                    <a:pt x="503" y="292"/>
                  </a:cubicBezTo>
                  <a:cubicBezTo>
                    <a:pt x="641" y="200"/>
                    <a:pt x="556" y="1"/>
                    <a:pt x="42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5"/>
            <p:cNvSpPr/>
            <p:nvPr/>
          </p:nvSpPr>
          <p:spPr>
            <a:xfrm>
              <a:off x="2947128" y="3526776"/>
              <a:ext cx="44084" cy="32614"/>
            </a:xfrm>
            <a:custGeom>
              <a:avLst/>
              <a:gdLst/>
              <a:ahLst/>
              <a:cxnLst/>
              <a:rect l="l" t="t" r="r" b="b"/>
              <a:pathLst>
                <a:path w="638" h="472" extrusionOk="0">
                  <a:moveTo>
                    <a:pt x="226" y="1"/>
                  </a:moveTo>
                  <a:cubicBezTo>
                    <a:pt x="89" y="1"/>
                    <a:pt x="1" y="206"/>
                    <a:pt x="149" y="288"/>
                  </a:cubicBezTo>
                  <a:cubicBezTo>
                    <a:pt x="214" y="326"/>
                    <a:pt x="266" y="367"/>
                    <a:pt x="317" y="422"/>
                  </a:cubicBezTo>
                  <a:cubicBezTo>
                    <a:pt x="349" y="457"/>
                    <a:pt x="385" y="471"/>
                    <a:pt x="420" y="471"/>
                  </a:cubicBezTo>
                  <a:cubicBezTo>
                    <a:pt x="534" y="471"/>
                    <a:pt x="637" y="315"/>
                    <a:pt x="535" y="202"/>
                  </a:cubicBezTo>
                  <a:cubicBezTo>
                    <a:pt x="466" y="129"/>
                    <a:pt x="390" y="72"/>
                    <a:pt x="304" y="23"/>
                  </a:cubicBezTo>
                  <a:cubicBezTo>
                    <a:pt x="277" y="8"/>
                    <a:pt x="251" y="1"/>
                    <a:pt x="22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5"/>
            <p:cNvSpPr/>
            <p:nvPr/>
          </p:nvSpPr>
          <p:spPr>
            <a:xfrm>
              <a:off x="2878035" y="3684656"/>
              <a:ext cx="30679" cy="28606"/>
            </a:xfrm>
            <a:custGeom>
              <a:avLst/>
              <a:gdLst/>
              <a:ahLst/>
              <a:cxnLst/>
              <a:rect l="l" t="t" r="r" b="b"/>
              <a:pathLst>
                <a:path w="444" h="414" extrusionOk="0">
                  <a:moveTo>
                    <a:pt x="210" y="0"/>
                  </a:moveTo>
                  <a:cubicBezTo>
                    <a:pt x="107" y="0"/>
                    <a:pt x="1" y="112"/>
                    <a:pt x="63" y="235"/>
                  </a:cubicBezTo>
                  <a:cubicBezTo>
                    <a:pt x="79" y="266"/>
                    <a:pt x="97" y="300"/>
                    <a:pt x="114" y="335"/>
                  </a:cubicBezTo>
                  <a:cubicBezTo>
                    <a:pt x="143" y="391"/>
                    <a:pt x="189" y="414"/>
                    <a:pt x="235" y="414"/>
                  </a:cubicBezTo>
                  <a:cubicBezTo>
                    <a:pt x="337" y="414"/>
                    <a:pt x="444" y="301"/>
                    <a:pt x="382" y="181"/>
                  </a:cubicBezTo>
                  <a:cubicBezTo>
                    <a:pt x="365" y="146"/>
                    <a:pt x="348" y="111"/>
                    <a:pt x="331" y="77"/>
                  </a:cubicBezTo>
                  <a:cubicBezTo>
                    <a:pt x="302" y="23"/>
                    <a:pt x="257" y="0"/>
                    <a:pt x="21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5"/>
            <p:cNvSpPr/>
            <p:nvPr/>
          </p:nvSpPr>
          <p:spPr>
            <a:xfrm>
              <a:off x="3848375"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5"/>
            <p:cNvSpPr/>
            <p:nvPr/>
          </p:nvSpPr>
          <p:spPr>
            <a:xfrm>
              <a:off x="3762750"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5"/>
            <p:cNvSpPr/>
            <p:nvPr/>
          </p:nvSpPr>
          <p:spPr>
            <a:xfrm>
              <a:off x="4017041" y="3723443"/>
              <a:ext cx="27729" cy="264086"/>
            </a:xfrm>
            <a:custGeom>
              <a:avLst/>
              <a:gdLst/>
              <a:ahLst/>
              <a:cxnLst/>
              <a:rect l="l" t="t" r="r" b="b"/>
              <a:pathLst>
                <a:path w="905" h="8619" extrusionOk="0">
                  <a:moveTo>
                    <a:pt x="645" y="0"/>
                  </a:moveTo>
                  <a:cubicBezTo>
                    <a:pt x="567" y="0"/>
                    <a:pt x="485" y="51"/>
                    <a:pt x="481" y="151"/>
                  </a:cubicBezTo>
                  <a:cubicBezTo>
                    <a:pt x="444" y="948"/>
                    <a:pt x="406" y="1747"/>
                    <a:pt x="437" y="2545"/>
                  </a:cubicBezTo>
                  <a:cubicBezTo>
                    <a:pt x="468" y="3250"/>
                    <a:pt x="613" y="3958"/>
                    <a:pt x="540" y="4663"/>
                  </a:cubicBezTo>
                  <a:cubicBezTo>
                    <a:pt x="475" y="5320"/>
                    <a:pt x="193" y="5925"/>
                    <a:pt x="97" y="6579"/>
                  </a:cubicBezTo>
                  <a:cubicBezTo>
                    <a:pt x="0" y="7212"/>
                    <a:pt x="18" y="7845"/>
                    <a:pt x="110" y="8475"/>
                  </a:cubicBezTo>
                  <a:cubicBezTo>
                    <a:pt x="126" y="8570"/>
                    <a:pt x="209" y="8618"/>
                    <a:pt x="286" y="8618"/>
                  </a:cubicBezTo>
                  <a:cubicBezTo>
                    <a:pt x="363" y="8618"/>
                    <a:pt x="434" y="8569"/>
                    <a:pt x="420" y="8471"/>
                  </a:cubicBezTo>
                  <a:cubicBezTo>
                    <a:pt x="303" y="7687"/>
                    <a:pt x="310" y="6909"/>
                    <a:pt x="496" y="6136"/>
                  </a:cubicBezTo>
                  <a:cubicBezTo>
                    <a:pt x="623" y="5603"/>
                    <a:pt x="832" y="5104"/>
                    <a:pt x="864" y="4550"/>
                  </a:cubicBezTo>
                  <a:cubicBezTo>
                    <a:pt x="905" y="3882"/>
                    <a:pt x="775" y="3209"/>
                    <a:pt x="746" y="2541"/>
                  </a:cubicBezTo>
                  <a:cubicBezTo>
                    <a:pt x="716" y="1743"/>
                    <a:pt x="754" y="945"/>
                    <a:pt x="788" y="147"/>
                  </a:cubicBezTo>
                  <a:cubicBezTo>
                    <a:pt x="793" y="49"/>
                    <a:pt x="720" y="0"/>
                    <a:pt x="64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5"/>
            <p:cNvSpPr/>
            <p:nvPr/>
          </p:nvSpPr>
          <p:spPr>
            <a:xfrm>
              <a:off x="3993081" y="3645834"/>
              <a:ext cx="81319" cy="125318"/>
            </a:xfrm>
            <a:custGeom>
              <a:avLst/>
              <a:gdLst/>
              <a:ahLst/>
              <a:cxnLst/>
              <a:rect l="l" t="t" r="r" b="b"/>
              <a:pathLst>
                <a:path w="2654" h="4090" extrusionOk="0">
                  <a:moveTo>
                    <a:pt x="1305" y="4042"/>
                  </a:moveTo>
                  <a:lnTo>
                    <a:pt x="1363" y="4076"/>
                  </a:lnTo>
                  <a:cubicBezTo>
                    <a:pt x="1348" y="4067"/>
                    <a:pt x="1333" y="4057"/>
                    <a:pt x="1317" y="4046"/>
                  </a:cubicBezTo>
                  <a:lnTo>
                    <a:pt x="1317" y="4046"/>
                  </a:lnTo>
                  <a:cubicBezTo>
                    <a:pt x="1313" y="4045"/>
                    <a:pt x="1309" y="4043"/>
                    <a:pt x="1305" y="4042"/>
                  </a:cubicBezTo>
                  <a:close/>
                  <a:moveTo>
                    <a:pt x="1412" y="1"/>
                  </a:moveTo>
                  <a:cubicBezTo>
                    <a:pt x="1030" y="736"/>
                    <a:pt x="215" y="1260"/>
                    <a:pt x="104" y="2081"/>
                  </a:cubicBezTo>
                  <a:cubicBezTo>
                    <a:pt x="0" y="2889"/>
                    <a:pt x="636" y="3594"/>
                    <a:pt x="1317" y="4046"/>
                  </a:cubicBezTo>
                  <a:lnTo>
                    <a:pt x="1317" y="4046"/>
                  </a:lnTo>
                  <a:cubicBezTo>
                    <a:pt x="1401" y="4076"/>
                    <a:pt x="1487" y="4090"/>
                    <a:pt x="1574" y="4090"/>
                  </a:cubicBezTo>
                  <a:cubicBezTo>
                    <a:pt x="1850" y="4090"/>
                    <a:pt x="2129" y="3951"/>
                    <a:pt x="2313" y="3740"/>
                  </a:cubicBezTo>
                  <a:cubicBezTo>
                    <a:pt x="2560" y="3457"/>
                    <a:pt x="2654" y="3068"/>
                    <a:pt x="2650" y="2694"/>
                  </a:cubicBezTo>
                  <a:cubicBezTo>
                    <a:pt x="2643" y="1686"/>
                    <a:pt x="2014" y="806"/>
                    <a:pt x="141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5"/>
            <p:cNvSpPr/>
            <p:nvPr/>
          </p:nvSpPr>
          <p:spPr>
            <a:xfrm>
              <a:off x="4033433" y="3781964"/>
              <a:ext cx="100162" cy="61617"/>
            </a:xfrm>
            <a:custGeom>
              <a:avLst/>
              <a:gdLst/>
              <a:ahLst/>
              <a:cxnLst/>
              <a:rect l="l" t="t" r="r" b="b"/>
              <a:pathLst>
                <a:path w="3269" h="2011" extrusionOk="0">
                  <a:moveTo>
                    <a:pt x="3092" y="0"/>
                  </a:moveTo>
                  <a:cubicBezTo>
                    <a:pt x="3085" y="0"/>
                    <a:pt x="3078" y="1"/>
                    <a:pt x="3070" y="2"/>
                  </a:cubicBezTo>
                  <a:cubicBezTo>
                    <a:pt x="1832" y="146"/>
                    <a:pt x="476" y="511"/>
                    <a:pt x="40" y="1824"/>
                  </a:cubicBezTo>
                  <a:cubicBezTo>
                    <a:pt x="1" y="1938"/>
                    <a:pt x="92" y="2010"/>
                    <a:pt x="186" y="2010"/>
                  </a:cubicBezTo>
                  <a:cubicBezTo>
                    <a:pt x="249" y="2010"/>
                    <a:pt x="312" y="1978"/>
                    <a:pt x="339" y="1904"/>
                  </a:cubicBezTo>
                  <a:cubicBezTo>
                    <a:pt x="727" y="734"/>
                    <a:pt x="1990" y="438"/>
                    <a:pt x="3077" y="308"/>
                  </a:cubicBezTo>
                  <a:cubicBezTo>
                    <a:pt x="3262" y="285"/>
                    <a:pt x="3269" y="0"/>
                    <a:pt x="309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5"/>
            <p:cNvSpPr/>
            <p:nvPr/>
          </p:nvSpPr>
          <p:spPr>
            <a:xfrm>
              <a:off x="4089962" y="3768452"/>
              <a:ext cx="127983" cy="64804"/>
            </a:xfrm>
            <a:custGeom>
              <a:avLst/>
              <a:gdLst/>
              <a:ahLst/>
              <a:cxnLst/>
              <a:rect l="l" t="t" r="r" b="b"/>
              <a:pathLst>
                <a:path w="4177" h="2115" extrusionOk="0">
                  <a:moveTo>
                    <a:pt x="1183" y="1"/>
                  </a:moveTo>
                  <a:cubicBezTo>
                    <a:pt x="965" y="1"/>
                    <a:pt x="749" y="29"/>
                    <a:pt x="554" y="126"/>
                  </a:cubicBezTo>
                  <a:cubicBezTo>
                    <a:pt x="283" y="263"/>
                    <a:pt x="76" y="587"/>
                    <a:pt x="169" y="879"/>
                  </a:cubicBezTo>
                  <a:lnTo>
                    <a:pt x="73" y="886"/>
                  </a:lnTo>
                  <a:cubicBezTo>
                    <a:pt x="0" y="1392"/>
                    <a:pt x="341" y="1922"/>
                    <a:pt x="826" y="2066"/>
                  </a:cubicBezTo>
                  <a:cubicBezTo>
                    <a:pt x="938" y="2100"/>
                    <a:pt x="1049" y="2115"/>
                    <a:pt x="1159" y="2115"/>
                  </a:cubicBezTo>
                  <a:cubicBezTo>
                    <a:pt x="1775" y="2115"/>
                    <a:pt x="2368" y="1654"/>
                    <a:pt x="2965" y="1392"/>
                  </a:cubicBezTo>
                  <a:cubicBezTo>
                    <a:pt x="3351" y="1224"/>
                    <a:pt x="3764" y="1138"/>
                    <a:pt x="4176" y="1051"/>
                  </a:cubicBezTo>
                  <a:cubicBezTo>
                    <a:pt x="3475" y="346"/>
                    <a:pt x="2446" y="81"/>
                    <a:pt x="1456" y="13"/>
                  </a:cubicBezTo>
                  <a:cubicBezTo>
                    <a:pt x="1365" y="5"/>
                    <a:pt x="1274" y="1"/>
                    <a:pt x="118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5"/>
            <p:cNvSpPr/>
            <p:nvPr/>
          </p:nvSpPr>
          <p:spPr>
            <a:xfrm>
              <a:off x="3959441" y="3765449"/>
              <a:ext cx="85271" cy="91614"/>
            </a:xfrm>
            <a:custGeom>
              <a:avLst/>
              <a:gdLst/>
              <a:ahLst/>
              <a:cxnLst/>
              <a:rect l="l" t="t" r="r" b="b"/>
              <a:pathLst>
                <a:path w="2783" h="2990" extrusionOk="0">
                  <a:moveTo>
                    <a:pt x="213" y="1"/>
                  </a:moveTo>
                  <a:cubicBezTo>
                    <a:pt x="108" y="1"/>
                    <a:pt x="0" y="114"/>
                    <a:pt x="72" y="234"/>
                  </a:cubicBezTo>
                  <a:cubicBezTo>
                    <a:pt x="488" y="919"/>
                    <a:pt x="874" y="1655"/>
                    <a:pt x="1414" y="2254"/>
                  </a:cubicBezTo>
                  <a:cubicBezTo>
                    <a:pt x="1590" y="2449"/>
                    <a:pt x="2088" y="2990"/>
                    <a:pt x="2452" y="2990"/>
                  </a:cubicBezTo>
                  <a:cubicBezTo>
                    <a:pt x="2537" y="2990"/>
                    <a:pt x="2615" y="2960"/>
                    <a:pt x="2679" y="2890"/>
                  </a:cubicBezTo>
                  <a:cubicBezTo>
                    <a:pt x="2782" y="2780"/>
                    <a:pt x="2678" y="2627"/>
                    <a:pt x="2561" y="2627"/>
                  </a:cubicBezTo>
                  <a:cubicBezTo>
                    <a:pt x="2526" y="2627"/>
                    <a:pt x="2489" y="2641"/>
                    <a:pt x="2456" y="2676"/>
                  </a:cubicBezTo>
                  <a:cubicBezTo>
                    <a:pt x="2444" y="2690"/>
                    <a:pt x="2428" y="2696"/>
                    <a:pt x="2408" y="2696"/>
                  </a:cubicBezTo>
                  <a:cubicBezTo>
                    <a:pt x="2145" y="2696"/>
                    <a:pt x="1271" y="1579"/>
                    <a:pt x="1207" y="1479"/>
                  </a:cubicBezTo>
                  <a:cubicBezTo>
                    <a:pt x="894" y="1025"/>
                    <a:pt x="623" y="544"/>
                    <a:pt x="334" y="73"/>
                  </a:cubicBezTo>
                  <a:cubicBezTo>
                    <a:pt x="304" y="22"/>
                    <a:pt x="259" y="1"/>
                    <a:pt x="21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5"/>
            <p:cNvSpPr/>
            <p:nvPr/>
          </p:nvSpPr>
          <p:spPr>
            <a:xfrm>
              <a:off x="3902298" y="3706224"/>
              <a:ext cx="114471" cy="112633"/>
            </a:xfrm>
            <a:custGeom>
              <a:avLst/>
              <a:gdLst/>
              <a:ahLst/>
              <a:cxnLst/>
              <a:rect l="l" t="t" r="r" b="b"/>
              <a:pathLst>
                <a:path w="3736" h="3676" extrusionOk="0">
                  <a:moveTo>
                    <a:pt x="268" y="0"/>
                  </a:moveTo>
                  <a:cubicBezTo>
                    <a:pt x="265" y="0"/>
                    <a:pt x="262" y="0"/>
                    <a:pt x="259" y="0"/>
                  </a:cubicBezTo>
                  <a:cubicBezTo>
                    <a:pt x="186" y="0"/>
                    <a:pt x="100" y="7"/>
                    <a:pt x="59" y="66"/>
                  </a:cubicBezTo>
                  <a:cubicBezTo>
                    <a:pt x="1" y="148"/>
                    <a:pt x="56" y="259"/>
                    <a:pt x="100" y="348"/>
                  </a:cubicBezTo>
                  <a:cubicBezTo>
                    <a:pt x="342" y="826"/>
                    <a:pt x="235" y="1404"/>
                    <a:pt x="345" y="1930"/>
                  </a:cubicBezTo>
                  <a:cubicBezTo>
                    <a:pt x="563" y="2971"/>
                    <a:pt x="1657" y="3675"/>
                    <a:pt x="2724" y="3675"/>
                  </a:cubicBezTo>
                  <a:cubicBezTo>
                    <a:pt x="2750" y="3675"/>
                    <a:pt x="2775" y="3675"/>
                    <a:pt x="2801" y="3674"/>
                  </a:cubicBezTo>
                  <a:lnTo>
                    <a:pt x="2815" y="3420"/>
                  </a:lnTo>
                  <a:cubicBezTo>
                    <a:pt x="2845" y="3424"/>
                    <a:pt x="2874" y="3426"/>
                    <a:pt x="2903" y="3426"/>
                  </a:cubicBezTo>
                  <a:cubicBezTo>
                    <a:pt x="3370" y="3426"/>
                    <a:pt x="3736" y="2877"/>
                    <a:pt x="3677" y="2394"/>
                  </a:cubicBezTo>
                  <a:cubicBezTo>
                    <a:pt x="3616" y="1882"/>
                    <a:pt x="3237" y="1469"/>
                    <a:pt x="2845" y="1132"/>
                  </a:cubicBezTo>
                  <a:cubicBezTo>
                    <a:pt x="2119" y="508"/>
                    <a:pt x="1227" y="0"/>
                    <a:pt x="26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5"/>
            <p:cNvSpPr/>
            <p:nvPr/>
          </p:nvSpPr>
          <p:spPr>
            <a:xfrm>
              <a:off x="2764925"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5"/>
            <p:cNvSpPr/>
            <p:nvPr/>
          </p:nvSpPr>
          <p:spPr>
            <a:xfrm>
              <a:off x="2679300"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5"/>
            <p:cNvSpPr/>
            <p:nvPr/>
          </p:nvSpPr>
          <p:spPr>
            <a:xfrm>
              <a:off x="5026850"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5"/>
            <p:cNvSpPr/>
            <p:nvPr/>
          </p:nvSpPr>
          <p:spPr>
            <a:xfrm>
              <a:off x="4941225"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5"/>
            <p:cNvSpPr/>
            <p:nvPr/>
          </p:nvSpPr>
          <p:spPr>
            <a:xfrm>
              <a:off x="6043613"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5"/>
            <p:cNvSpPr/>
            <p:nvPr/>
          </p:nvSpPr>
          <p:spPr>
            <a:xfrm>
              <a:off x="5957988"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5"/>
            <p:cNvSpPr/>
            <p:nvPr/>
          </p:nvSpPr>
          <p:spPr>
            <a:xfrm>
              <a:off x="6197250" y="3096949"/>
              <a:ext cx="37548" cy="898048"/>
            </a:xfrm>
            <a:custGeom>
              <a:avLst/>
              <a:gdLst/>
              <a:ahLst/>
              <a:cxnLst/>
              <a:rect l="l" t="t" r="r" b="b"/>
              <a:pathLst>
                <a:path w="1755" h="46537" extrusionOk="0">
                  <a:moveTo>
                    <a:pt x="538" y="0"/>
                  </a:moveTo>
                  <a:cubicBezTo>
                    <a:pt x="461" y="0"/>
                    <a:pt x="385" y="50"/>
                    <a:pt x="386" y="150"/>
                  </a:cubicBezTo>
                  <a:cubicBezTo>
                    <a:pt x="507" y="6331"/>
                    <a:pt x="396" y="12516"/>
                    <a:pt x="424" y="18693"/>
                  </a:cubicBezTo>
                  <a:cubicBezTo>
                    <a:pt x="437" y="21782"/>
                    <a:pt x="829" y="24795"/>
                    <a:pt x="1067" y="27864"/>
                  </a:cubicBezTo>
                  <a:cubicBezTo>
                    <a:pt x="1294" y="30790"/>
                    <a:pt x="1015" y="33700"/>
                    <a:pt x="782" y="36614"/>
                  </a:cubicBezTo>
                  <a:cubicBezTo>
                    <a:pt x="520" y="39896"/>
                    <a:pt x="372" y="43208"/>
                    <a:pt x="1191" y="46427"/>
                  </a:cubicBezTo>
                  <a:cubicBezTo>
                    <a:pt x="1210" y="46504"/>
                    <a:pt x="1268" y="46537"/>
                    <a:pt x="1328" y="46537"/>
                  </a:cubicBezTo>
                  <a:cubicBezTo>
                    <a:pt x="1420" y="46537"/>
                    <a:pt x="1515" y="46461"/>
                    <a:pt x="1487" y="46345"/>
                  </a:cubicBezTo>
                  <a:cubicBezTo>
                    <a:pt x="1" y="40494"/>
                    <a:pt x="1755" y="34513"/>
                    <a:pt x="1425" y="28593"/>
                  </a:cubicBezTo>
                  <a:cubicBezTo>
                    <a:pt x="1260" y="25638"/>
                    <a:pt x="785" y="22721"/>
                    <a:pt x="744" y="19753"/>
                  </a:cubicBezTo>
                  <a:cubicBezTo>
                    <a:pt x="696" y="16671"/>
                    <a:pt x="730" y="13586"/>
                    <a:pt x="726" y="10503"/>
                  </a:cubicBezTo>
                  <a:cubicBezTo>
                    <a:pt x="726" y="7053"/>
                    <a:pt x="761" y="3600"/>
                    <a:pt x="696" y="150"/>
                  </a:cubicBezTo>
                  <a:cubicBezTo>
                    <a:pt x="694" y="50"/>
                    <a:pt x="616" y="0"/>
                    <a:pt x="53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5"/>
            <p:cNvSpPr/>
            <p:nvPr/>
          </p:nvSpPr>
          <p:spPr>
            <a:xfrm>
              <a:off x="6134956" y="3072268"/>
              <a:ext cx="74943" cy="91506"/>
            </a:xfrm>
            <a:custGeom>
              <a:avLst/>
              <a:gdLst/>
              <a:ahLst/>
              <a:cxnLst/>
              <a:rect l="l" t="t" r="r" b="b"/>
              <a:pathLst>
                <a:path w="3502" h="4276" extrusionOk="0">
                  <a:moveTo>
                    <a:pt x="223" y="0"/>
                  </a:moveTo>
                  <a:cubicBezTo>
                    <a:pt x="88" y="0"/>
                    <a:pt x="1" y="205"/>
                    <a:pt x="143" y="292"/>
                  </a:cubicBezTo>
                  <a:cubicBezTo>
                    <a:pt x="1584" y="1169"/>
                    <a:pt x="2272" y="2840"/>
                    <a:pt x="3159" y="4202"/>
                  </a:cubicBezTo>
                  <a:cubicBezTo>
                    <a:pt x="3193" y="4254"/>
                    <a:pt x="3241" y="4275"/>
                    <a:pt x="3288" y="4275"/>
                  </a:cubicBezTo>
                  <a:cubicBezTo>
                    <a:pt x="3396" y="4275"/>
                    <a:pt x="3502" y="4165"/>
                    <a:pt x="3428" y="4048"/>
                  </a:cubicBezTo>
                  <a:cubicBezTo>
                    <a:pt x="2506" y="2634"/>
                    <a:pt x="1794" y="935"/>
                    <a:pt x="301" y="24"/>
                  </a:cubicBezTo>
                  <a:cubicBezTo>
                    <a:pt x="274" y="8"/>
                    <a:pt x="248" y="0"/>
                    <a:pt x="223"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5"/>
            <p:cNvSpPr/>
            <p:nvPr/>
          </p:nvSpPr>
          <p:spPr>
            <a:xfrm>
              <a:off x="6203775" y="3046847"/>
              <a:ext cx="57266" cy="118449"/>
            </a:xfrm>
            <a:custGeom>
              <a:avLst/>
              <a:gdLst/>
              <a:ahLst/>
              <a:cxnLst/>
              <a:rect l="l" t="t" r="r" b="b"/>
              <a:pathLst>
                <a:path w="2676" h="5535" extrusionOk="0">
                  <a:moveTo>
                    <a:pt x="2462" y="0"/>
                  </a:moveTo>
                  <a:cubicBezTo>
                    <a:pt x="2414" y="0"/>
                    <a:pt x="2367" y="22"/>
                    <a:pt x="2334" y="73"/>
                  </a:cubicBezTo>
                  <a:cubicBezTo>
                    <a:pt x="1271" y="1696"/>
                    <a:pt x="501" y="3461"/>
                    <a:pt x="29" y="5343"/>
                  </a:cubicBezTo>
                  <a:cubicBezTo>
                    <a:pt x="0" y="5459"/>
                    <a:pt x="96" y="5535"/>
                    <a:pt x="188" y="5535"/>
                  </a:cubicBezTo>
                  <a:cubicBezTo>
                    <a:pt x="248" y="5535"/>
                    <a:pt x="306" y="5502"/>
                    <a:pt x="326" y="5425"/>
                  </a:cubicBezTo>
                  <a:cubicBezTo>
                    <a:pt x="793" y="3568"/>
                    <a:pt x="1553" y="1831"/>
                    <a:pt x="2599" y="228"/>
                  </a:cubicBezTo>
                  <a:cubicBezTo>
                    <a:pt x="2675" y="111"/>
                    <a:pt x="2569" y="0"/>
                    <a:pt x="2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5"/>
            <p:cNvSpPr/>
            <p:nvPr/>
          </p:nvSpPr>
          <p:spPr>
            <a:xfrm>
              <a:off x="6134721" y="3333034"/>
              <a:ext cx="78602" cy="88553"/>
            </a:xfrm>
            <a:custGeom>
              <a:avLst/>
              <a:gdLst/>
              <a:ahLst/>
              <a:cxnLst/>
              <a:rect l="l" t="t" r="r" b="b"/>
              <a:pathLst>
                <a:path w="3673" h="4138" extrusionOk="0">
                  <a:moveTo>
                    <a:pt x="229" y="0"/>
                  </a:moveTo>
                  <a:cubicBezTo>
                    <a:pt x="91" y="0"/>
                    <a:pt x="1" y="207"/>
                    <a:pt x="151" y="289"/>
                  </a:cubicBezTo>
                  <a:cubicBezTo>
                    <a:pt x="1626" y="1108"/>
                    <a:pt x="2383" y="2745"/>
                    <a:pt x="3326" y="4069"/>
                  </a:cubicBezTo>
                  <a:cubicBezTo>
                    <a:pt x="3359" y="4118"/>
                    <a:pt x="3407" y="4138"/>
                    <a:pt x="3455" y="4138"/>
                  </a:cubicBezTo>
                  <a:cubicBezTo>
                    <a:pt x="3565" y="4138"/>
                    <a:pt x="3673" y="4028"/>
                    <a:pt x="3594" y="3915"/>
                  </a:cubicBezTo>
                  <a:cubicBezTo>
                    <a:pt x="2616" y="2545"/>
                    <a:pt x="1832" y="870"/>
                    <a:pt x="305" y="21"/>
                  </a:cubicBezTo>
                  <a:cubicBezTo>
                    <a:pt x="279" y="6"/>
                    <a:pt x="253" y="0"/>
                    <a:pt x="229"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5"/>
            <p:cNvSpPr/>
            <p:nvPr/>
          </p:nvSpPr>
          <p:spPr>
            <a:xfrm>
              <a:off x="6207242" y="3355460"/>
              <a:ext cx="52387" cy="120461"/>
            </a:xfrm>
            <a:custGeom>
              <a:avLst/>
              <a:gdLst/>
              <a:ahLst/>
              <a:cxnLst/>
              <a:rect l="l" t="t" r="r" b="b"/>
              <a:pathLst>
                <a:path w="2448" h="5629" extrusionOk="0">
                  <a:moveTo>
                    <a:pt x="2235" y="1"/>
                  </a:moveTo>
                  <a:cubicBezTo>
                    <a:pt x="2188" y="1"/>
                    <a:pt x="2142" y="22"/>
                    <a:pt x="2110" y="73"/>
                  </a:cubicBezTo>
                  <a:cubicBezTo>
                    <a:pt x="1119" y="1742"/>
                    <a:pt x="421" y="3534"/>
                    <a:pt x="26" y="5436"/>
                  </a:cubicBezTo>
                  <a:cubicBezTo>
                    <a:pt x="1" y="5552"/>
                    <a:pt x="99" y="5628"/>
                    <a:pt x="190" y="5628"/>
                  </a:cubicBezTo>
                  <a:cubicBezTo>
                    <a:pt x="250" y="5628"/>
                    <a:pt x="306" y="5595"/>
                    <a:pt x="321" y="5518"/>
                  </a:cubicBezTo>
                  <a:cubicBezTo>
                    <a:pt x="710" y="3644"/>
                    <a:pt x="1398" y="1873"/>
                    <a:pt x="2378" y="228"/>
                  </a:cubicBezTo>
                  <a:cubicBezTo>
                    <a:pt x="2448" y="111"/>
                    <a:pt x="2341" y="1"/>
                    <a:pt x="22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5"/>
            <p:cNvSpPr/>
            <p:nvPr/>
          </p:nvSpPr>
          <p:spPr>
            <a:xfrm>
              <a:off x="6099713" y="3286214"/>
              <a:ext cx="76740" cy="79159"/>
            </a:xfrm>
            <a:custGeom>
              <a:avLst/>
              <a:gdLst/>
              <a:ahLst/>
              <a:cxnLst/>
              <a:rect l="l" t="t" r="r" b="b"/>
              <a:pathLst>
                <a:path w="3586" h="3699" extrusionOk="0">
                  <a:moveTo>
                    <a:pt x="1" y="0"/>
                  </a:moveTo>
                  <a:lnTo>
                    <a:pt x="1" y="0"/>
                  </a:lnTo>
                  <a:cubicBezTo>
                    <a:pt x="125" y="899"/>
                    <a:pt x="263" y="1831"/>
                    <a:pt x="755" y="2594"/>
                  </a:cubicBezTo>
                  <a:cubicBezTo>
                    <a:pt x="1158" y="3221"/>
                    <a:pt x="1874" y="3699"/>
                    <a:pt x="2595" y="3699"/>
                  </a:cubicBezTo>
                  <a:cubicBezTo>
                    <a:pt x="2753" y="3699"/>
                    <a:pt x="2911" y="3676"/>
                    <a:pt x="3066" y="3626"/>
                  </a:cubicBezTo>
                  <a:lnTo>
                    <a:pt x="3031" y="3544"/>
                  </a:lnTo>
                  <a:cubicBezTo>
                    <a:pt x="3492" y="3364"/>
                    <a:pt x="3585" y="2735"/>
                    <a:pt x="3438" y="2267"/>
                  </a:cubicBezTo>
                  <a:cubicBezTo>
                    <a:pt x="3217" y="1583"/>
                    <a:pt x="2663" y="1046"/>
                    <a:pt x="2031" y="699"/>
                  </a:cubicBezTo>
                  <a:cubicBezTo>
                    <a:pt x="1401" y="355"/>
                    <a:pt x="696" y="176"/>
                    <a:pt x="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5"/>
            <p:cNvSpPr/>
            <p:nvPr/>
          </p:nvSpPr>
          <p:spPr>
            <a:xfrm>
              <a:off x="6215544" y="3524682"/>
              <a:ext cx="52901" cy="104325"/>
            </a:xfrm>
            <a:custGeom>
              <a:avLst/>
              <a:gdLst/>
              <a:ahLst/>
              <a:cxnLst/>
              <a:rect l="l" t="t" r="r" b="b"/>
              <a:pathLst>
                <a:path w="2472" h="4875" extrusionOk="0">
                  <a:moveTo>
                    <a:pt x="2247" y="0"/>
                  </a:moveTo>
                  <a:cubicBezTo>
                    <a:pt x="2213" y="0"/>
                    <a:pt x="2177" y="14"/>
                    <a:pt x="2145" y="46"/>
                  </a:cubicBezTo>
                  <a:cubicBezTo>
                    <a:pt x="903" y="1277"/>
                    <a:pt x="604" y="3103"/>
                    <a:pt x="40" y="4689"/>
                  </a:cubicBezTo>
                  <a:cubicBezTo>
                    <a:pt x="0" y="4801"/>
                    <a:pt x="92" y="4874"/>
                    <a:pt x="186" y="4874"/>
                  </a:cubicBezTo>
                  <a:cubicBezTo>
                    <a:pt x="248" y="4874"/>
                    <a:pt x="310" y="4842"/>
                    <a:pt x="336" y="4768"/>
                  </a:cubicBezTo>
                  <a:cubicBezTo>
                    <a:pt x="883" y="3238"/>
                    <a:pt x="1162" y="1452"/>
                    <a:pt x="2362" y="266"/>
                  </a:cubicBezTo>
                  <a:cubicBezTo>
                    <a:pt x="2471" y="157"/>
                    <a:pt x="2366" y="0"/>
                    <a:pt x="2247"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5"/>
            <p:cNvSpPr/>
            <p:nvPr/>
          </p:nvSpPr>
          <p:spPr>
            <a:xfrm>
              <a:off x="6139450" y="3526993"/>
              <a:ext cx="82604" cy="104111"/>
            </a:xfrm>
            <a:custGeom>
              <a:avLst/>
              <a:gdLst/>
              <a:ahLst/>
              <a:cxnLst/>
              <a:rect l="l" t="t" r="r" b="b"/>
              <a:pathLst>
                <a:path w="3860" h="4865" extrusionOk="0">
                  <a:moveTo>
                    <a:pt x="225" y="0"/>
                  </a:moveTo>
                  <a:cubicBezTo>
                    <a:pt x="105" y="0"/>
                    <a:pt x="0" y="154"/>
                    <a:pt x="112" y="261"/>
                  </a:cubicBezTo>
                  <a:cubicBezTo>
                    <a:pt x="1501" y="1575"/>
                    <a:pt x="2646" y="3092"/>
                    <a:pt x="3527" y="4787"/>
                  </a:cubicBezTo>
                  <a:cubicBezTo>
                    <a:pt x="3556" y="4842"/>
                    <a:pt x="3602" y="4865"/>
                    <a:pt x="3649" y="4865"/>
                  </a:cubicBezTo>
                  <a:cubicBezTo>
                    <a:pt x="3752" y="4865"/>
                    <a:pt x="3860" y="4754"/>
                    <a:pt x="3795" y="4633"/>
                  </a:cubicBezTo>
                  <a:cubicBezTo>
                    <a:pt x="2898" y="2913"/>
                    <a:pt x="1738" y="1376"/>
                    <a:pt x="328" y="44"/>
                  </a:cubicBezTo>
                  <a:cubicBezTo>
                    <a:pt x="296" y="13"/>
                    <a:pt x="260" y="0"/>
                    <a:pt x="22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5"/>
            <p:cNvSpPr/>
            <p:nvPr/>
          </p:nvSpPr>
          <p:spPr>
            <a:xfrm>
              <a:off x="6230609" y="3468895"/>
              <a:ext cx="63173" cy="92555"/>
            </a:xfrm>
            <a:custGeom>
              <a:avLst/>
              <a:gdLst/>
              <a:ahLst/>
              <a:cxnLst/>
              <a:rect l="l" t="t" r="r" b="b"/>
              <a:pathLst>
                <a:path w="2952" h="4325" extrusionOk="0">
                  <a:moveTo>
                    <a:pt x="2704" y="1"/>
                  </a:moveTo>
                  <a:cubicBezTo>
                    <a:pt x="2081" y="358"/>
                    <a:pt x="1452" y="723"/>
                    <a:pt x="939" y="1229"/>
                  </a:cubicBezTo>
                  <a:cubicBezTo>
                    <a:pt x="426" y="1731"/>
                    <a:pt x="37" y="2398"/>
                    <a:pt x="13" y="3117"/>
                  </a:cubicBezTo>
                  <a:cubicBezTo>
                    <a:pt x="0" y="3609"/>
                    <a:pt x="261" y="4191"/>
                    <a:pt x="750" y="4235"/>
                  </a:cubicBezTo>
                  <a:lnTo>
                    <a:pt x="739" y="4324"/>
                  </a:lnTo>
                  <a:cubicBezTo>
                    <a:pt x="755" y="4325"/>
                    <a:pt x="771" y="4325"/>
                    <a:pt x="786" y="4325"/>
                  </a:cubicBezTo>
                  <a:cubicBezTo>
                    <a:pt x="1674" y="4325"/>
                    <a:pt x="2423" y="3553"/>
                    <a:pt x="2683" y="2701"/>
                  </a:cubicBezTo>
                  <a:cubicBezTo>
                    <a:pt x="2951" y="1830"/>
                    <a:pt x="2828" y="898"/>
                    <a:pt x="270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5"/>
            <p:cNvSpPr/>
            <p:nvPr/>
          </p:nvSpPr>
          <p:spPr>
            <a:xfrm>
              <a:off x="6166003" y="3036281"/>
              <a:ext cx="77972" cy="6764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5"/>
            <p:cNvSpPr/>
            <p:nvPr/>
          </p:nvSpPr>
          <p:spPr>
            <a:xfrm>
              <a:off x="5177703" y="3648832"/>
              <a:ext cx="45439" cy="304470"/>
            </a:xfrm>
            <a:custGeom>
              <a:avLst/>
              <a:gdLst/>
              <a:ahLst/>
              <a:cxnLst/>
              <a:rect l="l" t="t" r="r" b="b"/>
              <a:pathLst>
                <a:path w="1428" h="9570" extrusionOk="0">
                  <a:moveTo>
                    <a:pt x="1151" y="0"/>
                  </a:moveTo>
                  <a:cubicBezTo>
                    <a:pt x="1062" y="0"/>
                    <a:pt x="961" y="77"/>
                    <a:pt x="978" y="194"/>
                  </a:cubicBezTo>
                  <a:cubicBezTo>
                    <a:pt x="1115" y="1150"/>
                    <a:pt x="1081" y="2031"/>
                    <a:pt x="809" y="2966"/>
                  </a:cubicBezTo>
                  <a:cubicBezTo>
                    <a:pt x="586" y="3733"/>
                    <a:pt x="345" y="4487"/>
                    <a:pt x="221" y="5281"/>
                  </a:cubicBezTo>
                  <a:cubicBezTo>
                    <a:pt x="0" y="6674"/>
                    <a:pt x="59" y="8081"/>
                    <a:pt x="345" y="9460"/>
                  </a:cubicBezTo>
                  <a:cubicBezTo>
                    <a:pt x="361" y="9537"/>
                    <a:pt x="418" y="9570"/>
                    <a:pt x="477" y="9570"/>
                  </a:cubicBezTo>
                  <a:cubicBezTo>
                    <a:pt x="568" y="9570"/>
                    <a:pt x="666" y="9494"/>
                    <a:pt x="643" y="9378"/>
                  </a:cubicBezTo>
                  <a:cubicBezTo>
                    <a:pt x="293" y="7692"/>
                    <a:pt x="307" y="5955"/>
                    <a:pt x="737" y="4287"/>
                  </a:cubicBezTo>
                  <a:cubicBezTo>
                    <a:pt x="929" y="3541"/>
                    <a:pt x="1225" y="2822"/>
                    <a:pt x="1335" y="2058"/>
                  </a:cubicBezTo>
                  <a:cubicBezTo>
                    <a:pt x="1428" y="1408"/>
                    <a:pt x="1370" y="758"/>
                    <a:pt x="1273" y="111"/>
                  </a:cubicBezTo>
                  <a:cubicBezTo>
                    <a:pt x="1263" y="34"/>
                    <a:pt x="1209" y="0"/>
                    <a:pt x="115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5"/>
            <p:cNvSpPr/>
            <p:nvPr/>
          </p:nvSpPr>
          <p:spPr>
            <a:xfrm>
              <a:off x="5126125" y="3678477"/>
              <a:ext cx="65128" cy="167964"/>
            </a:xfrm>
            <a:custGeom>
              <a:avLst/>
              <a:gdLst/>
              <a:ahLst/>
              <a:cxnLst/>
              <a:rect l="l" t="t" r="r" b="b"/>
              <a:pathLst>
                <a:path w="4289" h="11063" extrusionOk="0">
                  <a:moveTo>
                    <a:pt x="261" y="1"/>
                  </a:moveTo>
                  <a:lnTo>
                    <a:pt x="261" y="1"/>
                  </a:lnTo>
                  <a:cubicBezTo>
                    <a:pt x="0" y="3248"/>
                    <a:pt x="722" y="6570"/>
                    <a:pt x="2315" y="9415"/>
                  </a:cubicBezTo>
                  <a:cubicBezTo>
                    <a:pt x="2648" y="10014"/>
                    <a:pt x="3075" y="10636"/>
                    <a:pt x="3732" y="10836"/>
                  </a:cubicBezTo>
                  <a:lnTo>
                    <a:pt x="4210" y="11063"/>
                  </a:lnTo>
                  <a:cubicBezTo>
                    <a:pt x="4289" y="10165"/>
                    <a:pt x="4025" y="9274"/>
                    <a:pt x="3732" y="8421"/>
                  </a:cubicBezTo>
                  <a:cubicBezTo>
                    <a:pt x="3171" y="6777"/>
                    <a:pt x="2490" y="5167"/>
                    <a:pt x="1702" y="3616"/>
                  </a:cubicBezTo>
                  <a:cubicBezTo>
                    <a:pt x="1115" y="2454"/>
                    <a:pt x="450" y="1290"/>
                    <a:pt x="2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5"/>
            <p:cNvSpPr/>
            <p:nvPr/>
          </p:nvSpPr>
          <p:spPr>
            <a:xfrm rot="552834">
              <a:off x="5194371" y="3720492"/>
              <a:ext cx="85334" cy="132926"/>
            </a:xfrm>
            <a:custGeom>
              <a:avLst/>
              <a:gdLst/>
              <a:ahLst/>
              <a:cxnLst/>
              <a:rect l="l" t="t" r="r" b="b"/>
              <a:pathLst>
                <a:path w="6430" h="10018" extrusionOk="0">
                  <a:moveTo>
                    <a:pt x="6430" y="0"/>
                  </a:moveTo>
                  <a:lnTo>
                    <a:pt x="6430" y="0"/>
                  </a:lnTo>
                  <a:cubicBezTo>
                    <a:pt x="3947" y="912"/>
                    <a:pt x="1920" y="2983"/>
                    <a:pt x="1057" y="5480"/>
                  </a:cubicBezTo>
                  <a:cubicBezTo>
                    <a:pt x="813" y="6178"/>
                    <a:pt x="661" y="6904"/>
                    <a:pt x="507" y="7630"/>
                  </a:cubicBezTo>
                  <a:cubicBezTo>
                    <a:pt x="338" y="8424"/>
                    <a:pt x="170" y="9222"/>
                    <a:pt x="1" y="10017"/>
                  </a:cubicBezTo>
                  <a:lnTo>
                    <a:pt x="214" y="9831"/>
                  </a:lnTo>
                  <a:cubicBezTo>
                    <a:pt x="3712" y="7825"/>
                    <a:pt x="6117" y="4021"/>
                    <a:pt x="64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5"/>
            <p:cNvSpPr/>
            <p:nvPr/>
          </p:nvSpPr>
          <p:spPr>
            <a:xfrm>
              <a:off x="5125395" y="3529788"/>
              <a:ext cx="153722" cy="13336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5"/>
            <p:cNvSpPr/>
            <p:nvPr/>
          </p:nvSpPr>
          <p:spPr>
            <a:xfrm rot="-1763757">
              <a:off x="6086901" y="3021505"/>
              <a:ext cx="77975" cy="67647"/>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5"/>
            <p:cNvSpPr/>
            <p:nvPr/>
          </p:nvSpPr>
          <p:spPr>
            <a:xfrm rot="1203945">
              <a:off x="6229063" y="2993305"/>
              <a:ext cx="77971" cy="6764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5"/>
            <p:cNvSpPr/>
            <p:nvPr/>
          </p:nvSpPr>
          <p:spPr>
            <a:xfrm rot="1203945">
              <a:off x="6223201" y="3297555"/>
              <a:ext cx="77971" cy="6764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5"/>
            <p:cNvSpPr/>
            <p:nvPr/>
          </p:nvSpPr>
          <p:spPr>
            <a:xfrm rot="-1763757">
              <a:off x="6099101" y="3475630"/>
              <a:ext cx="77975" cy="67647"/>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36"/>
          <p:cNvSpPr txBox="1">
            <a:spLocks noGrp="1"/>
          </p:cNvSpPr>
          <p:nvPr>
            <p:ph type="ctrTitle" idx="2"/>
          </p:nvPr>
        </p:nvSpPr>
        <p:spPr>
          <a:xfrm>
            <a:off x="2191200" y="1710175"/>
            <a:ext cx="4761600" cy="85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Step 1: Watch the video</a:t>
            </a:r>
            <a:endParaRPr/>
          </a:p>
          <a:p>
            <a:pPr marL="0" lvl="0" indent="0" algn="ctr" rtl="0">
              <a:spcBef>
                <a:spcPts val="0"/>
              </a:spcBef>
              <a:spcAft>
                <a:spcPts val="0"/>
              </a:spcAft>
              <a:buClr>
                <a:schemeClr val="dk1"/>
              </a:buClr>
              <a:buSzPts val="1100"/>
              <a:buFont typeface="Arial"/>
              <a:buNone/>
            </a:pPr>
            <a:r>
              <a:rPr lang="es"/>
              <a:t>On ClassDojo you will find a video showing you step-by-step instructions of how to plant a seed. </a:t>
            </a:r>
            <a:endParaRPr/>
          </a:p>
        </p:txBody>
      </p:sp>
      <p:sp>
        <p:nvSpPr>
          <p:cNvPr id="1986" name="Google Shape;1986;p36"/>
          <p:cNvSpPr txBox="1">
            <a:spLocks noGrp="1"/>
          </p:cNvSpPr>
          <p:nvPr>
            <p:ph type="ctrTitle" idx="2"/>
          </p:nvPr>
        </p:nvSpPr>
        <p:spPr>
          <a:xfrm>
            <a:off x="2228875" y="2803950"/>
            <a:ext cx="45927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Step 2: Plant your seeds</a:t>
            </a:r>
            <a:endParaRPr/>
          </a:p>
          <a:p>
            <a:pPr marL="0" lvl="0" indent="0" algn="ctr" rtl="0">
              <a:spcBef>
                <a:spcPts val="0"/>
              </a:spcBef>
              <a:spcAft>
                <a:spcPts val="0"/>
              </a:spcAft>
              <a:buNone/>
            </a:pPr>
            <a:r>
              <a:rPr lang="es"/>
              <a:t>You may need adult supervision for a couple steps.</a:t>
            </a:r>
            <a:endParaRPr/>
          </a:p>
        </p:txBody>
      </p:sp>
      <p:sp>
        <p:nvSpPr>
          <p:cNvPr id="1987" name="Google Shape;1987;p36"/>
          <p:cNvSpPr txBox="1">
            <a:spLocks noGrp="1"/>
          </p:cNvSpPr>
          <p:nvPr>
            <p:ph type="ctrTitle" idx="2"/>
          </p:nvPr>
        </p:nvSpPr>
        <p:spPr>
          <a:xfrm>
            <a:off x="2191200" y="3725700"/>
            <a:ext cx="4761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Step 3: Once you are finished, take a picture or video of your plant and upload to the Seed Planting Portfolio on ClassDojo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37"/>
          <p:cNvSpPr txBox="1">
            <a:spLocks noGrp="1"/>
          </p:cNvSpPr>
          <p:nvPr>
            <p:ph type="subTitle" idx="1"/>
          </p:nvPr>
        </p:nvSpPr>
        <p:spPr>
          <a:xfrm>
            <a:off x="391000" y="2968500"/>
            <a:ext cx="8361900" cy="4185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Neucha"/>
              <a:buAutoNum type="arabicPeriod"/>
            </a:pPr>
            <a:r>
              <a:rPr lang="es" sz="2100">
                <a:latin typeface="Neucha"/>
                <a:ea typeface="Neucha"/>
                <a:cs typeface="Neucha"/>
                <a:sym typeface="Neucha"/>
              </a:rPr>
              <a:t>Get out a piece of paper and something to write with.</a:t>
            </a:r>
            <a:endParaRPr sz="2100">
              <a:latin typeface="Neucha"/>
              <a:ea typeface="Neucha"/>
              <a:cs typeface="Neucha"/>
              <a:sym typeface="Neucha"/>
            </a:endParaRPr>
          </a:p>
        </p:txBody>
      </p:sp>
      <p:sp>
        <p:nvSpPr>
          <p:cNvPr id="1993" name="Google Shape;1993;p37"/>
          <p:cNvSpPr txBox="1">
            <a:spLocks noGrp="1"/>
          </p:cNvSpPr>
          <p:nvPr>
            <p:ph type="ctrTitle" idx="2"/>
          </p:nvPr>
        </p:nvSpPr>
        <p:spPr>
          <a:xfrm>
            <a:off x="2546200" y="2009850"/>
            <a:ext cx="4051500" cy="97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Exit Ticket</a:t>
            </a:r>
            <a:endParaRPr/>
          </a:p>
        </p:txBody>
      </p:sp>
      <p:grpSp>
        <p:nvGrpSpPr>
          <p:cNvPr id="1994" name="Google Shape;1994;p37"/>
          <p:cNvGrpSpPr/>
          <p:nvPr/>
        </p:nvGrpSpPr>
        <p:grpSpPr>
          <a:xfrm>
            <a:off x="7073105" y="1369952"/>
            <a:ext cx="1909918" cy="1946386"/>
            <a:chOff x="5231550" y="1857638"/>
            <a:chExt cx="3130500" cy="3079724"/>
          </a:xfrm>
        </p:grpSpPr>
        <p:sp>
          <p:nvSpPr>
            <p:cNvPr id="1995" name="Google Shape;1995;p37"/>
            <p:cNvSpPr/>
            <p:nvPr/>
          </p:nvSpPr>
          <p:spPr>
            <a:xfrm flipH="1">
              <a:off x="5231550" y="4464862"/>
              <a:ext cx="3130500" cy="4725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7"/>
            <p:cNvSpPr/>
            <p:nvPr/>
          </p:nvSpPr>
          <p:spPr>
            <a:xfrm>
              <a:off x="6137143" y="3360124"/>
              <a:ext cx="136234" cy="1330430"/>
            </a:xfrm>
            <a:custGeom>
              <a:avLst/>
              <a:gdLst/>
              <a:ahLst/>
              <a:cxnLst/>
              <a:rect l="l" t="t" r="r" b="b"/>
              <a:pathLst>
                <a:path w="2536" h="24766" extrusionOk="0">
                  <a:moveTo>
                    <a:pt x="2535" y="0"/>
                  </a:moveTo>
                  <a:lnTo>
                    <a:pt x="0" y="526"/>
                  </a:lnTo>
                  <a:lnTo>
                    <a:pt x="984" y="24766"/>
                  </a:lnTo>
                  <a:lnTo>
                    <a:pt x="1551" y="24766"/>
                  </a:lnTo>
                  <a:lnTo>
                    <a:pt x="2535" y="0"/>
                  </a:lnTo>
                  <a:close/>
                </a:path>
              </a:pathLst>
            </a:custGeom>
            <a:solidFill>
              <a:srgbClr val="765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7"/>
            <p:cNvSpPr/>
            <p:nvPr/>
          </p:nvSpPr>
          <p:spPr>
            <a:xfrm>
              <a:off x="6667015" y="3360124"/>
              <a:ext cx="136288" cy="1330430"/>
            </a:xfrm>
            <a:custGeom>
              <a:avLst/>
              <a:gdLst/>
              <a:ahLst/>
              <a:cxnLst/>
              <a:rect l="l" t="t" r="r" b="b"/>
              <a:pathLst>
                <a:path w="2537" h="24766" extrusionOk="0">
                  <a:moveTo>
                    <a:pt x="1" y="0"/>
                  </a:moveTo>
                  <a:lnTo>
                    <a:pt x="985" y="24766"/>
                  </a:lnTo>
                  <a:lnTo>
                    <a:pt x="1552" y="24766"/>
                  </a:lnTo>
                  <a:lnTo>
                    <a:pt x="2536" y="526"/>
                  </a:lnTo>
                  <a:lnTo>
                    <a:pt x="1" y="0"/>
                  </a:lnTo>
                  <a:close/>
                </a:path>
              </a:pathLst>
            </a:custGeom>
            <a:solidFill>
              <a:srgbClr val="765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7"/>
            <p:cNvSpPr/>
            <p:nvPr/>
          </p:nvSpPr>
          <p:spPr>
            <a:xfrm>
              <a:off x="5762031" y="3349058"/>
              <a:ext cx="334300" cy="1341496"/>
            </a:xfrm>
            <a:custGeom>
              <a:avLst/>
              <a:gdLst/>
              <a:ahLst/>
              <a:cxnLst/>
              <a:rect l="l" t="t" r="r" b="b"/>
              <a:pathLst>
                <a:path w="6223" h="24972" extrusionOk="0">
                  <a:moveTo>
                    <a:pt x="3957" y="0"/>
                  </a:moveTo>
                  <a:cubicBezTo>
                    <a:pt x="3957" y="261"/>
                    <a:pt x="1" y="24972"/>
                    <a:pt x="1" y="24972"/>
                  </a:cubicBezTo>
                  <a:lnTo>
                    <a:pt x="844" y="24972"/>
                  </a:lnTo>
                  <a:cubicBezTo>
                    <a:pt x="844" y="24972"/>
                    <a:pt x="6223" y="348"/>
                    <a:pt x="6065" y="348"/>
                  </a:cubicBezTo>
                  <a:cubicBezTo>
                    <a:pt x="5907" y="348"/>
                    <a:pt x="3957" y="0"/>
                    <a:pt x="3957"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7"/>
            <p:cNvSpPr/>
            <p:nvPr/>
          </p:nvSpPr>
          <p:spPr>
            <a:xfrm>
              <a:off x="6165237" y="2981736"/>
              <a:ext cx="359602" cy="227665"/>
            </a:xfrm>
            <a:custGeom>
              <a:avLst/>
              <a:gdLst/>
              <a:ahLst/>
              <a:cxnLst/>
              <a:rect l="l" t="t" r="r" b="b"/>
              <a:pathLst>
                <a:path w="6694" h="4238" extrusionOk="0">
                  <a:moveTo>
                    <a:pt x="6077" y="1"/>
                  </a:moveTo>
                  <a:cubicBezTo>
                    <a:pt x="5330" y="1"/>
                    <a:pt x="4622" y="619"/>
                    <a:pt x="3885" y="619"/>
                  </a:cubicBezTo>
                  <a:cubicBezTo>
                    <a:pt x="3798" y="619"/>
                    <a:pt x="3710" y="611"/>
                    <a:pt x="3622" y="591"/>
                  </a:cubicBezTo>
                  <a:cubicBezTo>
                    <a:pt x="3340" y="526"/>
                    <a:pt x="3092" y="361"/>
                    <a:pt x="2817" y="272"/>
                  </a:cubicBezTo>
                  <a:cubicBezTo>
                    <a:pt x="2667" y="225"/>
                    <a:pt x="2510" y="204"/>
                    <a:pt x="2353" y="204"/>
                  </a:cubicBezTo>
                  <a:cubicBezTo>
                    <a:pt x="2024" y="204"/>
                    <a:pt x="1691" y="296"/>
                    <a:pt x="1396" y="440"/>
                  </a:cubicBezTo>
                  <a:cubicBezTo>
                    <a:pt x="960" y="653"/>
                    <a:pt x="585" y="974"/>
                    <a:pt x="217" y="1286"/>
                  </a:cubicBezTo>
                  <a:cubicBezTo>
                    <a:pt x="131" y="1366"/>
                    <a:pt x="34" y="1451"/>
                    <a:pt x="21" y="1565"/>
                  </a:cubicBezTo>
                  <a:cubicBezTo>
                    <a:pt x="0" y="1716"/>
                    <a:pt x="131" y="1850"/>
                    <a:pt x="279" y="1898"/>
                  </a:cubicBezTo>
                  <a:cubicBezTo>
                    <a:pt x="367" y="1927"/>
                    <a:pt x="459" y="1934"/>
                    <a:pt x="551" y="1934"/>
                  </a:cubicBezTo>
                  <a:cubicBezTo>
                    <a:pt x="614" y="1934"/>
                    <a:pt x="677" y="1931"/>
                    <a:pt x="739" y="1929"/>
                  </a:cubicBezTo>
                  <a:cubicBezTo>
                    <a:pt x="754" y="1929"/>
                    <a:pt x="769" y="1929"/>
                    <a:pt x="784" y="1929"/>
                  </a:cubicBezTo>
                  <a:cubicBezTo>
                    <a:pt x="1186" y="1929"/>
                    <a:pt x="1586" y="2015"/>
                    <a:pt x="1947" y="2184"/>
                  </a:cubicBezTo>
                  <a:lnTo>
                    <a:pt x="5923" y="4238"/>
                  </a:lnTo>
                  <a:cubicBezTo>
                    <a:pt x="6497" y="2992"/>
                    <a:pt x="6694" y="1585"/>
                    <a:pt x="6481" y="237"/>
                  </a:cubicBezTo>
                  <a:cubicBezTo>
                    <a:pt x="6473" y="179"/>
                    <a:pt x="6460" y="117"/>
                    <a:pt x="6415" y="72"/>
                  </a:cubicBezTo>
                  <a:cubicBezTo>
                    <a:pt x="6378" y="34"/>
                    <a:pt x="6319" y="20"/>
                    <a:pt x="6260" y="13"/>
                  </a:cubicBezTo>
                  <a:cubicBezTo>
                    <a:pt x="6199" y="5"/>
                    <a:pt x="6138" y="1"/>
                    <a:pt x="6077" y="1"/>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7"/>
            <p:cNvSpPr/>
            <p:nvPr/>
          </p:nvSpPr>
          <p:spPr>
            <a:xfrm>
              <a:off x="6830424" y="3884302"/>
              <a:ext cx="487294" cy="449798"/>
            </a:xfrm>
            <a:custGeom>
              <a:avLst/>
              <a:gdLst/>
              <a:ahLst/>
              <a:cxnLst/>
              <a:rect l="l" t="t" r="r" b="b"/>
              <a:pathLst>
                <a:path w="9071" h="8373" extrusionOk="0">
                  <a:moveTo>
                    <a:pt x="155" y="1"/>
                  </a:moveTo>
                  <a:lnTo>
                    <a:pt x="0" y="8245"/>
                  </a:lnTo>
                  <a:lnTo>
                    <a:pt x="9070" y="8372"/>
                  </a:lnTo>
                  <a:lnTo>
                    <a:pt x="7554" y="3853"/>
                  </a:lnTo>
                  <a:lnTo>
                    <a:pt x="155" y="1"/>
                  </a:lnTo>
                  <a:close/>
                </a:path>
              </a:pathLst>
            </a:custGeom>
            <a:solidFill>
              <a:srgbClr val="3F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7"/>
            <p:cNvSpPr/>
            <p:nvPr/>
          </p:nvSpPr>
          <p:spPr>
            <a:xfrm>
              <a:off x="6555067" y="2772666"/>
              <a:ext cx="504323" cy="126725"/>
            </a:xfrm>
            <a:custGeom>
              <a:avLst/>
              <a:gdLst/>
              <a:ahLst/>
              <a:cxnLst/>
              <a:rect l="l" t="t" r="r" b="b"/>
              <a:pathLst>
                <a:path w="9388" h="2359" extrusionOk="0">
                  <a:moveTo>
                    <a:pt x="2580" y="1"/>
                  </a:moveTo>
                  <a:cubicBezTo>
                    <a:pt x="1720" y="1"/>
                    <a:pt x="860" y="16"/>
                    <a:pt x="1" y="46"/>
                  </a:cubicBezTo>
                  <a:lnTo>
                    <a:pt x="1177" y="1260"/>
                  </a:lnTo>
                  <a:cubicBezTo>
                    <a:pt x="2527" y="1848"/>
                    <a:pt x="3952" y="2359"/>
                    <a:pt x="5422" y="2359"/>
                  </a:cubicBezTo>
                  <a:cubicBezTo>
                    <a:pt x="5465" y="2359"/>
                    <a:pt x="5509" y="2358"/>
                    <a:pt x="5552" y="2358"/>
                  </a:cubicBezTo>
                  <a:cubicBezTo>
                    <a:pt x="7066" y="2327"/>
                    <a:pt x="8645" y="1642"/>
                    <a:pt x="9388" y="321"/>
                  </a:cubicBezTo>
                  <a:cubicBezTo>
                    <a:pt x="7124" y="107"/>
                    <a:pt x="4852" y="1"/>
                    <a:pt x="2580" y="1"/>
                  </a:cubicBezTo>
                  <a:close/>
                </a:path>
              </a:pathLst>
            </a:custGeom>
            <a:solidFill>
              <a:srgbClr val="743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7"/>
            <p:cNvSpPr/>
            <p:nvPr/>
          </p:nvSpPr>
          <p:spPr>
            <a:xfrm>
              <a:off x="6711386" y="2613500"/>
              <a:ext cx="182379" cy="50927"/>
            </a:xfrm>
            <a:custGeom>
              <a:avLst/>
              <a:gdLst/>
              <a:ahLst/>
              <a:cxnLst/>
              <a:rect l="l" t="t" r="r" b="b"/>
              <a:pathLst>
                <a:path w="3395" h="948" extrusionOk="0">
                  <a:moveTo>
                    <a:pt x="1958" y="0"/>
                  </a:moveTo>
                  <a:cubicBezTo>
                    <a:pt x="1733" y="0"/>
                    <a:pt x="1510" y="17"/>
                    <a:pt x="1287" y="58"/>
                  </a:cubicBezTo>
                  <a:cubicBezTo>
                    <a:pt x="985" y="110"/>
                    <a:pt x="86" y="333"/>
                    <a:pt x="29" y="729"/>
                  </a:cubicBezTo>
                  <a:cubicBezTo>
                    <a:pt x="1" y="918"/>
                    <a:pt x="91" y="948"/>
                    <a:pt x="205" y="948"/>
                  </a:cubicBezTo>
                  <a:cubicBezTo>
                    <a:pt x="246" y="948"/>
                    <a:pt x="291" y="944"/>
                    <a:pt x="334" y="942"/>
                  </a:cubicBezTo>
                  <a:cubicBezTo>
                    <a:pt x="462" y="935"/>
                    <a:pt x="761" y="774"/>
                    <a:pt x="937" y="732"/>
                  </a:cubicBezTo>
                  <a:cubicBezTo>
                    <a:pt x="1208" y="670"/>
                    <a:pt x="1494" y="646"/>
                    <a:pt x="1775" y="642"/>
                  </a:cubicBezTo>
                  <a:cubicBezTo>
                    <a:pt x="1786" y="642"/>
                    <a:pt x="1797" y="642"/>
                    <a:pt x="1808" y="642"/>
                  </a:cubicBezTo>
                  <a:cubicBezTo>
                    <a:pt x="2292" y="642"/>
                    <a:pt x="2777" y="713"/>
                    <a:pt x="3258" y="780"/>
                  </a:cubicBezTo>
                  <a:cubicBezTo>
                    <a:pt x="3262" y="781"/>
                    <a:pt x="3267" y="781"/>
                    <a:pt x="3271" y="781"/>
                  </a:cubicBezTo>
                  <a:cubicBezTo>
                    <a:pt x="3358" y="781"/>
                    <a:pt x="3395" y="646"/>
                    <a:pt x="3299" y="632"/>
                  </a:cubicBezTo>
                  <a:cubicBezTo>
                    <a:pt x="3293" y="632"/>
                    <a:pt x="3285" y="629"/>
                    <a:pt x="3279" y="629"/>
                  </a:cubicBezTo>
                  <a:lnTo>
                    <a:pt x="3282" y="271"/>
                  </a:lnTo>
                  <a:cubicBezTo>
                    <a:pt x="3361" y="261"/>
                    <a:pt x="3393" y="140"/>
                    <a:pt x="3303" y="131"/>
                  </a:cubicBezTo>
                  <a:cubicBezTo>
                    <a:pt x="2858" y="66"/>
                    <a:pt x="2407" y="0"/>
                    <a:pt x="1958" y="0"/>
                  </a:cubicBezTo>
                  <a:close/>
                </a:path>
              </a:pathLst>
            </a:custGeom>
            <a:solidFill>
              <a:srgbClr val="7F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7"/>
            <p:cNvSpPr/>
            <p:nvPr/>
          </p:nvSpPr>
          <p:spPr>
            <a:xfrm>
              <a:off x="6756992" y="2647987"/>
              <a:ext cx="214289" cy="111630"/>
            </a:xfrm>
            <a:custGeom>
              <a:avLst/>
              <a:gdLst/>
              <a:ahLst/>
              <a:cxnLst/>
              <a:rect l="l" t="t" r="r" b="b"/>
              <a:pathLst>
                <a:path w="3989" h="2078" extrusionOk="0">
                  <a:moveTo>
                    <a:pt x="3916" y="0"/>
                  </a:moveTo>
                  <a:lnTo>
                    <a:pt x="2461" y="235"/>
                  </a:lnTo>
                  <a:lnTo>
                    <a:pt x="2279" y="76"/>
                  </a:lnTo>
                  <a:cubicBezTo>
                    <a:pt x="2237" y="75"/>
                    <a:pt x="2196" y="74"/>
                    <a:pt x="2154" y="74"/>
                  </a:cubicBezTo>
                  <a:cubicBezTo>
                    <a:pt x="1532" y="74"/>
                    <a:pt x="911" y="241"/>
                    <a:pt x="372" y="551"/>
                  </a:cubicBezTo>
                  <a:cubicBezTo>
                    <a:pt x="242" y="627"/>
                    <a:pt x="112" y="719"/>
                    <a:pt x="56" y="857"/>
                  </a:cubicBezTo>
                  <a:cubicBezTo>
                    <a:pt x="1" y="998"/>
                    <a:pt x="63" y="1191"/>
                    <a:pt x="211" y="1218"/>
                  </a:cubicBezTo>
                  <a:cubicBezTo>
                    <a:pt x="225" y="1221"/>
                    <a:pt x="239" y="1222"/>
                    <a:pt x="253" y="1222"/>
                  </a:cubicBezTo>
                  <a:cubicBezTo>
                    <a:pt x="307" y="1222"/>
                    <a:pt x="361" y="1202"/>
                    <a:pt x="410" y="1177"/>
                  </a:cubicBezTo>
                  <a:cubicBezTo>
                    <a:pt x="604" y="1081"/>
                    <a:pt x="761" y="926"/>
                    <a:pt x="958" y="833"/>
                  </a:cubicBezTo>
                  <a:cubicBezTo>
                    <a:pt x="1068" y="778"/>
                    <a:pt x="1191" y="747"/>
                    <a:pt x="1312" y="719"/>
                  </a:cubicBezTo>
                  <a:cubicBezTo>
                    <a:pt x="1583" y="657"/>
                    <a:pt x="1858" y="610"/>
                    <a:pt x="2134" y="578"/>
                  </a:cubicBezTo>
                  <a:lnTo>
                    <a:pt x="2134" y="578"/>
                  </a:lnTo>
                  <a:cubicBezTo>
                    <a:pt x="1828" y="781"/>
                    <a:pt x="1601" y="1105"/>
                    <a:pt x="1528" y="1462"/>
                  </a:cubicBezTo>
                  <a:cubicBezTo>
                    <a:pt x="1504" y="1580"/>
                    <a:pt x="1498" y="1700"/>
                    <a:pt x="1528" y="1813"/>
                  </a:cubicBezTo>
                  <a:cubicBezTo>
                    <a:pt x="1563" y="1924"/>
                    <a:pt x="1642" y="2027"/>
                    <a:pt x="1755" y="2064"/>
                  </a:cubicBezTo>
                  <a:cubicBezTo>
                    <a:pt x="1776" y="2073"/>
                    <a:pt x="1800" y="2077"/>
                    <a:pt x="1823" y="2077"/>
                  </a:cubicBezTo>
                  <a:cubicBezTo>
                    <a:pt x="1838" y="2077"/>
                    <a:pt x="1852" y="2075"/>
                    <a:pt x="1866" y="2072"/>
                  </a:cubicBezTo>
                  <a:cubicBezTo>
                    <a:pt x="1924" y="2051"/>
                    <a:pt x="1958" y="1989"/>
                    <a:pt x="1986" y="1934"/>
                  </a:cubicBezTo>
                  <a:cubicBezTo>
                    <a:pt x="2048" y="1817"/>
                    <a:pt x="2106" y="1700"/>
                    <a:pt x="2168" y="1583"/>
                  </a:cubicBezTo>
                  <a:cubicBezTo>
                    <a:pt x="2241" y="1442"/>
                    <a:pt x="2317" y="1301"/>
                    <a:pt x="2426" y="1187"/>
                  </a:cubicBezTo>
                  <a:cubicBezTo>
                    <a:pt x="2454" y="1218"/>
                    <a:pt x="2482" y="1249"/>
                    <a:pt x="2519" y="1267"/>
                  </a:cubicBezTo>
                  <a:cubicBezTo>
                    <a:pt x="2549" y="1280"/>
                    <a:pt x="2581" y="1285"/>
                    <a:pt x="2613" y="1285"/>
                  </a:cubicBezTo>
                  <a:cubicBezTo>
                    <a:pt x="2656" y="1285"/>
                    <a:pt x="2699" y="1277"/>
                    <a:pt x="2739" y="1267"/>
                  </a:cubicBezTo>
                  <a:cubicBezTo>
                    <a:pt x="2911" y="1229"/>
                    <a:pt x="3080" y="1177"/>
                    <a:pt x="3241" y="1112"/>
                  </a:cubicBezTo>
                  <a:cubicBezTo>
                    <a:pt x="3355" y="1064"/>
                    <a:pt x="3465" y="1012"/>
                    <a:pt x="3561" y="937"/>
                  </a:cubicBezTo>
                  <a:cubicBezTo>
                    <a:pt x="3844" y="727"/>
                    <a:pt x="3988" y="345"/>
                    <a:pt x="3916" y="0"/>
                  </a:cubicBezTo>
                  <a:close/>
                </a:path>
              </a:pathLst>
            </a:custGeom>
            <a:solidFill>
              <a:srgbClr val="7F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7"/>
            <p:cNvSpPr/>
            <p:nvPr/>
          </p:nvSpPr>
          <p:spPr>
            <a:xfrm>
              <a:off x="6731154" y="2569882"/>
              <a:ext cx="177276" cy="61724"/>
            </a:xfrm>
            <a:custGeom>
              <a:avLst/>
              <a:gdLst/>
              <a:ahLst/>
              <a:cxnLst/>
              <a:rect l="l" t="t" r="r" b="b"/>
              <a:pathLst>
                <a:path w="3300" h="1149" extrusionOk="0">
                  <a:moveTo>
                    <a:pt x="1186" y="1"/>
                  </a:moveTo>
                  <a:cubicBezTo>
                    <a:pt x="867" y="1"/>
                    <a:pt x="550" y="52"/>
                    <a:pt x="255" y="172"/>
                  </a:cubicBezTo>
                  <a:cubicBezTo>
                    <a:pt x="186" y="200"/>
                    <a:pt x="110" y="237"/>
                    <a:pt x="63" y="295"/>
                  </a:cubicBezTo>
                  <a:cubicBezTo>
                    <a:pt x="18" y="357"/>
                    <a:pt x="1" y="451"/>
                    <a:pt x="49" y="512"/>
                  </a:cubicBezTo>
                  <a:cubicBezTo>
                    <a:pt x="94" y="564"/>
                    <a:pt x="166" y="578"/>
                    <a:pt x="231" y="584"/>
                  </a:cubicBezTo>
                  <a:cubicBezTo>
                    <a:pt x="332" y="593"/>
                    <a:pt x="433" y="596"/>
                    <a:pt x="535" y="596"/>
                  </a:cubicBezTo>
                  <a:cubicBezTo>
                    <a:pt x="673" y="596"/>
                    <a:pt x="811" y="591"/>
                    <a:pt x="949" y="591"/>
                  </a:cubicBezTo>
                  <a:cubicBezTo>
                    <a:pt x="975" y="591"/>
                    <a:pt x="1000" y="591"/>
                    <a:pt x="1026" y="592"/>
                  </a:cubicBezTo>
                  <a:cubicBezTo>
                    <a:pt x="1741" y="605"/>
                    <a:pt x="2453" y="798"/>
                    <a:pt x="3076" y="1149"/>
                  </a:cubicBezTo>
                  <a:lnTo>
                    <a:pt x="3299" y="629"/>
                  </a:lnTo>
                  <a:cubicBezTo>
                    <a:pt x="2828" y="381"/>
                    <a:pt x="2339" y="168"/>
                    <a:pt x="1820" y="65"/>
                  </a:cubicBezTo>
                  <a:cubicBezTo>
                    <a:pt x="1612" y="24"/>
                    <a:pt x="1399" y="1"/>
                    <a:pt x="1186" y="1"/>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7"/>
            <p:cNvSpPr/>
            <p:nvPr/>
          </p:nvSpPr>
          <p:spPr>
            <a:xfrm>
              <a:off x="6799160" y="2379774"/>
              <a:ext cx="68976" cy="447702"/>
            </a:xfrm>
            <a:custGeom>
              <a:avLst/>
              <a:gdLst/>
              <a:ahLst/>
              <a:cxnLst/>
              <a:rect l="l" t="t" r="r" b="b"/>
              <a:pathLst>
                <a:path w="1284" h="8334" extrusionOk="0">
                  <a:moveTo>
                    <a:pt x="682" y="0"/>
                  </a:moveTo>
                  <a:cubicBezTo>
                    <a:pt x="441" y="0"/>
                    <a:pt x="219" y="297"/>
                    <a:pt x="117" y="656"/>
                  </a:cubicBezTo>
                  <a:cubicBezTo>
                    <a:pt x="0" y="1056"/>
                    <a:pt x="4" y="1513"/>
                    <a:pt x="4" y="1953"/>
                  </a:cubicBezTo>
                  <a:cubicBezTo>
                    <a:pt x="18" y="3907"/>
                    <a:pt x="32" y="5860"/>
                    <a:pt x="46" y="7814"/>
                  </a:cubicBezTo>
                  <a:lnTo>
                    <a:pt x="1129" y="8333"/>
                  </a:lnTo>
                  <a:cubicBezTo>
                    <a:pt x="1194" y="6139"/>
                    <a:pt x="1243" y="3945"/>
                    <a:pt x="1273" y="1747"/>
                  </a:cubicBezTo>
                  <a:cubicBezTo>
                    <a:pt x="1280" y="1396"/>
                    <a:pt x="1284" y="1042"/>
                    <a:pt x="1211" y="711"/>
                  </a:cubicBezTo>
                  <a:cubicBezTo>
                    <a:pt x="1143" y="381"/>
                    <a:pt x="981" y="78"/>
                    <a:pt x="768" y="13"/>
                  </a:cubicBezTo>
                  <a:cubicBezTo>
                    <a:pt x="739" y="4"/>
                    <a:pt x="710" y="0"/>
                    <a:pt x="682"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7"/>
            <p:cNvSpPr/>
            <p:nvPr/>
          </p:nvSpPr>
          <p:spPr>
            <a:xfrm>
              <a:off x="6802276" y="2597922"/>
              <a:ext cx="463657" cy="346548"/>
            </a:xfrm>
            <a:custGeom>
              <a:avLst/>
              <a:gdLst/>
              <a:ahLst/>
              <a:cxnLst/>
              <a:rect l="l" t="t" r="r" b="b"/>
              <a:pathLst>
                <a:path w="8631" h="6451" extrusionOk="0">
                  <a:moveTo>
                    <a:pt x="1755" y="0"/>
                  </a:moveTo>
                  <a:cubicBezTo>
                    <a:pt x="1618" y="4"/>
                    <a:pt x="1511" y="127"/>
                    <a:pt x="1412" y="235"/>
                  </a:cubicBezTo>
                  <a:cubicBezTo>
                    <a:pt x="1308" y="926"/>
                    <a:pt x="383" y="540"/>
                    <a:pt x="190" y="829"/>
                  </a:cubicBezTo>
                  <a:cubicBezTo>
                    <a:pt x="1" y="1115"/>
                    <a:pt x="988" y="1280"/>
                    <a:pt x="1442" y="1294"/>
                  </a:cubicBezTo>
                  <a:cubicBezTo>
                    <a:pt x="1545" y="1297"/>
                    <a:pt x="1648" y="1300"/>
                    <a:pt x="1751" y="1300"/>
                  </a:cubicBezTo>
                  <a:cubicBezTo>
                    <a:pt x="2077" y="1300"/>
                    <a:pt x="2402" y="1271"/>
                    <a:pt x="2698" y="1132"/>
                  </a:cubicBezTo>
                  <a:lnTo>
                    <a:pt x="2698" y="1132"/>
                  </a:lnTo>
                  <a:lnTo>
                    <a:pt x="2619" y="1810"/>
                  </a:lnTo>
                  <a:cubicBezTo>
                    <a:pt x="2777" y="1972"/>
                    <a:pt x="2939" y="2126"/>
                    <a:pt x="3107" y="2278"/>
                  </a:cubicBezTo>
                  <a:cubicBezTo>
                    <a:pt x="3589" y="2711"/>
                    <a:pt x="4118" y="3096"/>
                    <a:pt x="4558" y="3574"/>
                  </a:cubicBezTo>
                  <a:lnTo>
                    <a:pt x="7530" y="6450"/>
                  </a:lnTo>
                  <a:lnTo>
                    <a:pt x="8631" y="4623"/>
                  </a:lnTo>
                  <a:lnTo>
                    <a:pt x="5192" y="2157"/>
                  </a:lnTo>
                  <a:cubicBezTo>
                    <a:pt x="4445" y="1518"/>
                    <a:pt x="3633" y="950"/>
                    <a:pt x="2777" y="465"/>
                  </a:cubicBezTo>
                  <a:cubicBezTo>
                    <a:pt x="2398" y="279"/>
                    <a:pt x="2326" y="248"/>
                    <a:pt x="1952" y="62"/>
                  </a:cubicBezTo>
                  <a:cubicBezTo>
                    <a:pt x="1890" y="32"/>
                    <a:pt x="1824" y="0"/>
                    <a:pt x="1755" y="0"/>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7"/>
            <p:cNvSpPr/>
            <p:nvPr/>
          </p:nvSpPr>
          <p:spPr>
            <a:xfrm>
              <a:off x="6474866" y="1915814"/>
              <a:ext cx="344882" cy="170883"/>
            </a:xfrm>
            <a:custGeom>
              <a:avLst/>
              <a:gdLst/>
              <a:ahLst/>
              <a:cxnLst/>
              <a:rect l="l" t="t" r="r" b="b"/>
              <a:pathLst>
                <a:path w="6420" h="3181" extrusionOk="0">
                  <a:moveTo>
                    <a:pt x="2393" y="0"/>
                  </a:moveTo>
                  <a:cubicBezTo>
                    <a:pt x="1720" y="0"/>
                    <a:pt x="1065" y="410"/>
                    <a:pt x="671" y="966"/>
                  </a:cubicBezTo>
                  <a:cubicBezTo>
                    <a:pt x="217" y="1603"/>
                    <a:pt x="52" y="2400"/>
                    <a:pt x="1" y="3181"/>
                  </a:cubicBezTo>
                  <a:cubicBezTo>
                    <a:pt x="723" y="2411"/>
                    <a:pt x="1806" y="2101"/>
                    <a:pt x="2842" y="1898"/>
                  </a:cubicBezTo>
                  <a:cubicBezTo>
                    <a:pt x="3252" y="1821"/>
                    <a:pt x="3665" y="1751"/>
                    <a:pt x="4080" y="1751"/>
                  </a:cubicBezTo>
                  <a:cubicBezTo>
                    <a:pt x="4125" y="1751"/>
                    <a:pt x="4170" y="1752"/>
                    <a:pt x="4214" y="1754"/>
                  </a:cubicBezTo>
                  <a:cubicBezTo>
                    <a:pt x="5016" y="1778"/>
                    <a:pt x="5804" y="2081"/>
                    <a:pt x="6419" y="2596"/>
                  </a:cubicBezTo>
                  <a:lnTo>
                    <a:pt x="4886" y="842"/>
                  </a:lnTo>
                  <a:lnTo>
                    <a:pt x="2684" y="27"/>
                  </a:lnTo>
                  <a:cubicBezTo>
                    <a:pt x="2587" y="9"/>
                    <a:pt x="2490" y="0"/>
                    <a:pt x="2393"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7"/>
            <p:cNvSpPr/>
            <p:nvPr/>
          </p:nvSpPr>
          <p:spPr>
            <a:xfrm>
              <a:off x="6560439" y="1895294"/>
              <a:ext cx="452054" cy="545097"/>
            </a:xfrm>
            <a:custGeom>
              <a:avLst/>
              <a:gdLst/>
              <a:ahLst/>
              <a:cxnLst/>
              <a:rect l="l" t="t" r="r" b="b"/>
              <a:pathLst>
                <a:path w="8415" h="10147" extrusionOk="0">
                  <a:moveTo>
                    <a:pt x="1807" y="1"/>
                  </a:moveTo>
                  <a:cubicBezTo>
                    <a:pt x="1679" y="1"/>
                    <a:pt x="1552" y="11"/>
                    <a:pt x="1428" y="31"/>
                  </a:cubicBezTo>
                  <a:cubicBezTo>
                    <a:pt x="923" y="113"/>
                    <a:pt x="451" y="333"/>
                    <a:pt x="0" y="574"/>
                  </a:cubicBezTo>
                  <a:cubicBezTo>
                    <a:pt x="195" y="499"/>
                    <a:pt x="395" y="464"/>
                    <a:pt x="596" y="464"/>
                  </a:cubicBezTo>
                  <a:cubicBezTo>
                    <a:pt x="1398" y="464"/>
                    <a:pt x="2206" y="1015"/>
                    <a:pt x="2632" y="1733"/>
                  </a:cubicBezTo>
                  <a:cubicBezTo>
                    <a:pt x="3165" y="2628"/>
                    <a:pt x="3247" y="3711"/>
                    <a:pt x="3320" y="4753"/>
                  </a:cubicBezTo>
                  <a:cubicBezTo>
                    <a:pt x="3358" y="5320"/>
                    <a:pt x="3396" y="5892"/>
                    <a:pt x="3437" y="6459"/>
                  </a:cubicBezTo>
                  <a:cubicBezTo>
                    <a:pt x="3526" y="7780"/>
                    <a:pt x="3671" y="9224"/>
                    <a:pt x="4623" y="10146"/>
                  </a:cubicBezTo>
                  <a:lnTo>
                    <a:pt x="6481" y="10002"/>
                  </a:lnTo>
                  <a:cubicBezTo>
                    <a:pt x="7984" y="8626"/>
                    <a:pt x="8414" y="6387"/>
                    <a:pt x="8159" y="4365"/>
                  </a:cubicBezTo>
                  <a:cubicBezTo>
                    <a:pt x="8005" y="3136"/>
                    <a:pt x="7602" y="1888"/>
                    <a:pt x="6725" y="1015"/>
                  </a:cubicBezTo>
                  <a:cubicBezTo>
                    <a:pt x="6136" y="427"/>
                    <a:pt x="5295" y="58"/>
                    <a:pt x="4477" y="58"/>
                  </a:cubicBezTo>
                  <a:cubicBezTo>
                    <a:pt x="4078" y="58"/>
                    <a:pt x="3683" y="146"/>
                    <a:pt x="3326" y="340"/>
                  </a:cubicBezTo>
                  <a:cubicBezTo>
                    <a:pt x="3256" y="377"/>
                    <a:pt x="3180" y="421"/>
                    <a:pt x="3104" y="421"/>
                  </a:cubicBezTo>
                  <a:cubicBezTo>
                    <a:pt x="3094" y="421"/>
                    <a:pt x="3085" y="421"/>
                    <a:pt x="3075" y="419"/>
                  </a:cubicBezTo>
                  <a:cubicBezTo>
                    <a:pt x="3007" y="405"/>
                    <a:pt x="2952" y="364"/>
                    <a:pt x="2900" y="323"/>
                  </a:cubicBezTo>
                  <a:cubicBezTo>
                    <a:pt x="2586" y="97"/>
                    <a:pt x="2196" y="1"/>
                    <a:pt x="1807"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7"/>
            <p:cNvSpPr/>
            <p:nvPr/>
          </p:nvSpPr>
          <p:spPr>
            <a:xfrm>
              <a:off x="6345353" y="2113227"/>
              <a:ext cx="493418" cy="415309"/>
            </a:xfrm>
            <a:custGeom>
              <a:avLst/>
              <a:gdLst/>
              <a:ahLst/>
              <a:cxnLst/>
              <a:rect l="l" t="t" r="r" b="b"/>
              <a:pathLst>
                <a:path w="9185" h="7731" extrusionOk="0">
                  <a:moveTo>
                    <a:pt x="4168" y="0"/>
                  </a:moveTo>
                  <a:cubicBezTo>
                    <a:pt x="3537" y="0"/>
                    <a:pt x="2907" y="125"/>
                    <a:pt x="2329" y="379"/>
                  </a:cubicBezTo>
                  <a:cubicBezTo>
                    <a:pt x="1501" y="744"/>
                    <a:pt x="799" y="1349"/>
                    <a:pt x="1" y="1770"/>
                  </a:cubicBezTo>
                  <a:cubicBezTo>
                    <a:pt x="1246" y="2843"/>
                    <a:pt x="2752" y="3606"/>
                    <a:pt x="4355" y="3974"/>
                  </a:cubicBezTo>
                  <a:cubicBezTo>
                    <a:pt x="4892" y="4098"/>
                    <a:pt x="5439" y="4177"/>
                    <a:pt x="5958" y="4356"/>
                  </a:cubicBezTo>
                  <a:cubicBezTo>
                    <a:pt x="7152" y="4762"/>
                    <a:pt x="8146" y="5708"/>
                    <a:pt x="8621" y="6874"/>
                  </a:cubicBezTo>
                  <a:cubicBezTo>
                    <a:pt x="8734" y="7145"/>
                    <a:pt x="8813" y="7466"/>
                    <a:pt x="8686" y="7731"/>
                  </a:cubicBezTo>
                  <a:lnTo>
                    <a:pt x="9185" y="7369"/>
                  </a:lnTo>
                  <a:cubicBezTo>
                    <a:pt x="9147" y="6788"/>
                    <a:pt x="9109" y="6203"/>
                    <a:pt x="9067" y="5621"/>
                  </a:cubicBezTo>
                  <a:cubicBezTo>
                    <a:pt x="9023" y="4924"/>
                    <a:pt x="8975" y="4218"/>
                    <a:pt x="8786" y="3544"/>
                  </a:cubicBezTo>
                  <a:cubicBezTo>
                    <a:pt x="8418" y="2237"/>
                    <a:pt x="7489" y="1095"/>
                    <a:pt x="6271" y="490"/>
                  </a:cubicBezTo>
                  <a:cubicBezTo>
                    <a:pt x="5622" y="166"/>
                    <a:pt x="4894" y="0"/>
                    <a:pt x="416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7"/>
            <p:cNvSpPr/>
            <p:nvPr/>
          </p:nvSpPr>
          <p:spPr>
            <a:xfrm>
              <a:off x="6787343" y="2117471"/>
              <a:ext cx="539779" cy="365296"/>
            </a:xfrm>
            <a:custGeom>
              <a:avLst/>
              <a:gdLst/>
              <a:ahLst/>
              <a:cxnLst/>
              <a:rect l="l" t="t" r="r" b="b"/>
              <a:pathLst>
                <a:path w="10048" h="6800" extrusionOk="0">
                  <a:moveTo>
                    <a:pt x="6901" y="0"/>
                  </a:moveTo>
                  <a:cubicBezTo>
                    <a:pt x="6632" y="0"/>
                    <a:pt x="6363" y="20"/>
                    <a:pt x="6095" y="53"/>
                  </a:cubicBezTo>
                  <a:cubicBezTo>
                    <a:pt x="4637" y="229"/>
                    <a:pt x="3209" y="796"/>
                    <a:pt x="2092" y="1752"/>
                  </a:cubicBezTo>
                  <a:cubicBezTo>
                    <a:pt x="974" y="2708"/>
                    <a:pt x="183" y="4064"/>
                    <a:pt x="1" y="5522"/>
                  </a:cubicBezTo>
                  <a:lnTo>
                    <a:pt x="166" y="6107"/>
                  </a:lnTo>
                  <a:cubicBezTo>
                    <a:pt x="207" y="6423"/>
                    <a:pt x="488" y="6668"/>
                    <a:pt x="795" y="6753"/>
                  </a:cubicBezTo>
                  <a:cubicBezTo>
                    <a:pt x="912" y="6786"/>
                    <a:pt x="1031" y="6799"/>
                    <a:pt x="1152" y="6799"/>
                  </a:cubicBezTo>
                  <a:cubicBezTo>
                    <a:pt x="1350" y="6799"/>
                    <a:pt x="1551" y="6763"/>
                    <a:pt x="1744" y="6715"/>
                  </a:cubicBezTo>
                  <a:cubicBezTo>
                    <a:pt x="2168" y="6609"/>
                    <a:pt x="2584" y="6447"/>
                    <a:pt x="2928" y="6179"/>
                  </a:cubicBezTo>
                  <a:cubicBezTo>
                    <a:pt x="3557" y="5684"/>
                    <a:pt x="3867" y="4903"/>
                    <a:pt x="4286" y="4222"/>
                  </a:cubicBezTo>
                  <a:cubicBezTo>
                    <a:pt x="5198" y="2750"/>
                    <a:pt x="6749" y="1687"/>
                    <a:pt x="8448" y="1367"/>
                  </a:cubicBezTo>
                  <a:cubicBezTo>
                    <a:pt x="8709" y="1318"/>
                    <a:pt x="8977" y="1286"/>
                    <a:pt x="9243" y="1286"/>
                  </a:cubicBezTo>
                  <a:cubicBezTo>
                    <a:pt x="9517" y="1286"/>
                    <a:pt x="9788" y="1320"/>
                    <a:pt x="10048" y="1402"/>
                  </a:cubicBezTo>
                  <a:cubicBezTo>
                    <a:pt x="9449" y="703"/>
                    <a:pt x="8599" y="222"/>
                    <a:pt x="7691" y="63"/>
                  </a:cubicBezTo>
                  <a:cubicBezTo>
                    <a:pt x="7430" y="19"/>
                    <a:pt x="7166" y="0"/>
                    <a:pt x="690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7"/>
            <p:cNvSpPr/>
            <p:nvPr/>
          </p:nvSpPr>
          <p:spPr>
            <a:xfrm>
              <a:off x="6366464" y="2184349"/>
              <a:ext cx="491592" cy="284394"/>
            </a:xfrm>
            <a:custGeom>
              <a:avLst/>
              <a:gdLst/>
              <a:ahLst/>
              <a:cxnLst/>
              <a:rect l="l" t="t" r="r" b="b"/>
              <a:pathLst>
                <a:path w="9151" h="5294" extrusionOk="0">
                  <a:moveTo>
                    <a:pt x="3504" y="0"/>
                  </a:moveTo>
                  <a:cubicBezTo>
                    <a:pt x="2520" y="0"/>
                    <a:pt x="1566" y="308"/>
                    <a:pt x="589" y="308"/>
                  </a:cubicBezTo>
                  <a:cubicBezTo>
                    <a:pt x="459" y="308"/>
                    <a:pt x="330" y="302"/>
                    <a:pt x="200" y="290"/>
                  </a:cubicBezTo>
                  <a:cubicBezTo>
                    <a:pt x="194" y="290"/>
                    <a:pt x="189" y="290"/>
                    <a:pt x="184" y="290"/>
                  </a:cubicBezTo>
                  <a:cubicBezTo>
                    <a:pt x="0" y="290"/>
                    <a:pt x="8" y="583"/>
                    <a:pt x="200" y="600"/>
                  </a:cubicBezTo>
                  <a:cubicBezTo>
                    <a:pt x="323" y="611"/>
                    <a:pt x="445" y="616"/>
                    <a:pt x="566" y="616"/>
                  </a:cubicBezTo>
                  <a:cubicBezTo>
                    <a:pt x="1369" y="616"/>
                    <a:pt x="2135" y="397"/>
                    <a:pt x="2944" y="328"/>
                  </a:cubicBezTo>
                  <a:cubicBezTo>
                    <a:pt x="3097" y="316"/>
                    <a:pt x="3251" y="309"/>
                    <a:pt x="3404" y="309"/>
                  </a:cubicBezTo>
                  <a:cubicBezTo>
                    <a:pt x="4165" y="309"/>
                    <a:pt x="4922" y="466"/>
                    <a:pt x="5620" y="772"/>
                  </a:cubicBezTo>
                  <a:cubicBezTo>
                    <a:pt x="7406" y="1553"/>
                    <a:pt x="8588" y="3228"/>
                    <a:pt x="8830" y="5148"/>
                  </a:cubicBezTo>
                  <a:cubicBezTo>
                    <a:pt x="8842" y="5244"/>
                    <a:pt x="8926" y="5293"/>
                    <a:pt x="9003" y="5293"/>
                  </a:cubicBezTo>
                  <a:cubicBezTo>
                    <a:pt x="9080" y="5293"/>
                    <a:pt x="9151" y="5245"/>
                    <a:pt x="9139" y="5148"/>
                  </a:cubicBezTo>
                  <a:cubicBezTo>
                    <a:pt x="8909" y="3338"/>
                    <a:pt x="7921" y="1704"/>
                    <a:pt x="6329" y="782"/>
                  </a:cubicBezTo>
                  <a:cubicBezTo>
                    <a:pt x="5534" y="322"/>
                    <a:pt x="4626" y="50"/>
                    <a:pt x="3708" y="5"/>
                  </a:cubicBezTo>
                  <a:cubicBezTo>
                    <a:pt x="3640" y="2"/>
                    <a:pt x="3572" y="0"/>
                    <a:pt x="3504"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7"/>
            <p:cNvSpPr/>
            <p:nvPr/>
          </p:nvSpPr>
          <p:spPr>
            <a:xfrm>
              <a:off x="6739534" y="1924355"/>
              <a:ext cx="164115" cy="396454"/>
            </a:xfrm>
            <a:custGeom>
              <a:avLst/>
              <a:gdLst/>
              <a:ahLst/>
              <a:cxnLst/>
              <a:rect l="l" t="t" r="r" b="b"/>
              <a:pathLst>
                <a:path w="3055" h="7380" extrusionOk="0">
                  <a:moveTo>
                    <a:pt x="224" y="1"/>
                  </a:moveTo>
                  <a:cubicBezTo>
                    <a:pt x="107" y="1"/>
                    <a:pt x="1" y="155"/>
                    <a:pt x="110" y="263"/>
                  </a:cubicBezTo>
                  <a:cubicBezTo>
                    <a:pt x="1912" y="2083"/>
                    <a:pt x="2737" y="4659"/>
                    <a:pt x="2311" y="7188"/>
                  </a:cubicBezTo>
                  <a:cubicBezTo>
                    <a:pt x="2292" y="7303"/>
                    <a:pt x="2392" y="7379"/>
                    <a:pt x="2482" y="7379"/>
                  </a:cubicBezTo>
                  <a:cubicBezTo>
                    <a:pt x="2541" y="7379"/>
                    <a:pt x="2596" y="7346"/>
                    <a:pt x="2610" y="7270"/>
                  </a:cubicBezTo>
                  <a:cubicBezTo>
                    <a:pt x="3054" y="4632"/>
                    <a:pt x="2211" y="1949"/>
                    <a:pt x="326" y="47"/>
                  </a:cubicBezTo>
                  <a:cubicBezTo>
                    <a:pt x="295" y="14"/>
                    <a:pt x="259" y="1"/>
                    <a:pt x="224" y="1"/>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7"/>
            <p:cNvSpPr/>
            <p:nvPr/>
          </p:nvSpPr>
          <p:spPr>
            <a:xfrm>
              <a:off x="6839986" y="2125098"/>
              <a:ext cx="307708" cy="348213"/>
            </a:xfrm>
            <a:custGeom>
              <a:avLst/>
              <a:gdLst/>
              <a:ahLst/>
              <a:cxnLst/>
              <a:rect l="l" t="t" r="r" b="b"/>
              <a:pathLst>
                <a:path w="5728" h="6482" extrusionOk="0">
                  <a:moveTo>
                    <a:pt x="5541" y="0"/>
                  </a:moveTo>
                  <a:cubicBezTo>
                    <a:pt x="5537" y="0"/>
                    <a:pt x="5533" y="0"/>
                    <a:pt x="5528" y="1"/>
                  </a:cubicBezTo>
                  <a:cubicBezTo>
                    <a:pt x="3980" y="101"/>
                    <a:pt x="2732" y="1015"/>
                    <a:pt x="1638" y="2047"/>
                  </a:cubicBezTo>
                  <a:cubicBezTo>
                    <a:pt x="1126" y="2528"/>
                    <a:pt x="616" y="3055"/>
                    <a:pt x="345" y="3719"/>
                  </a:cubicBezTo>
                  <a:cubicBezTo>
                    <a:pt x="0" y="4544"/>
                    <a:pt x="66" y="5459"/>
                    <a:pt x="132" y="6333"/>
                  </a:cubicBezTo>
                  <a:cubicBezTo>
                    <a:pt x="140" y="6431"/>
                    <a:pt x="221" y="6481"/>
                    <a:pt x="299" y="6481"/>
                  </a:cubicBezTo>
                  <a:cubicBezTo>
                    <a:pt x="375" y="6481"/>
                    <a:pt x="448" y="6432"/>
                    <a:pt x="441" y="6333"/>
                  </a:cubicBezTo>
                  <a:cubicBezTo>
                    <a:pt x="383" y="5576"/>
                    <a:pt x="307" y="4778"/>
                    <a:pt x="551" y="4042"/>
                  </a:cubicBezTo>
                  <a:cubicBezTo>
                    <a:pt x="788" y="3323"/>
                    <a:pt x="1318" y="2773"/>
                    <a:pt x="1855" y="2263"/>
                  </a:cubicBezTo>
                  <a:cubicBezTo>
                    <a:pt x="2883" y="1293"/>
                    <a:pt x="4066" y="403"/>
                    <a:pt x="5528" y="310"/>
                  </a:cubicBezTo>
                  <a:cubicBezTo>
                    <a:pt x="5720" y="297"/>
                    <a:pt x="5728" y="0"/>
                    <a:pt x="5541"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7"/>
            <p:cNvSpPr/>
            <p:nvPr/>
          </p:nvSpPr>
          <p:spPr>
            <a:xfrm>
              <a:off x="6792177" y="2509825"/>
              <a:ext cx="81010" cy="22509"/>
            </a:xfrm>
            <a:custGeom>
              <a:avLst/>
              <a:gdLst/>
              <a:ahLst/>
              <a:cxnLst/>
              <a:rect l="l" t="t" r="r" b="b"/>
              <a:pathLst>
                <a:path w="1508" h="419" extrusionOk="0">
                  <a:moveTo>
                    <a:pt x="198" y="1"/>
                  </a:moveTo>
                  <a:cubicBezTo>
                    <a:pt x="49" y="1"/>
                    <a:pt x="1" y="247"/>
                    <a:pt x="168" y="310"/>
                  </a:cubicBezTo>
                  <a:cubicBezTo>
                    <a:pt x="373" y="382"/>
                    <a:pt x="584" y="418"/>
                    <a:pt x="796" y="418"/>
                  </a:cubicBezTo>
                  <a:cubicBezTo>
                    <a:pt x="975" y="418"/>
                    <a:pt x="1155" y="392"/>
                    <a:pt x="1331" y="340"/>
                  </a:cubicBezTo>
                  <a:cubicBezTo>
                    <a:pt x="1507" y="290"/>
                    <a:pt x="1453" y="38"/>
                    <a:pt x="1298" y="38"/>
                  </a:cubicBezTo>
                  <a:cubicBezTo>
                    <a:pt x="1283" y="38"/>
                    <a:pt x="1268" y="40"/>
                    <a:pt x="1252" y="45"/>
                  </a:cubicBezTo>
                  <a:cubicBezTo>
                    <a:pt x="1100" y="89"/>
                    <a:pt x="951" y="111"/>
                    <a:pt x="802" y="111"/>
                  </a:cubicBezTo>
                  <a:cubicBezTo>
                    <a:pt x="617" y="111"/>
                    <a:pt x="434" y="77"/>
                    <a:pt x="251" y="10"/>
                  </a:cubicBezTo>
                  <a:cubicBezTo>
                    <a:pt x="232" y="4"/>
                    <a:pt x="215" y="1"/>
                    <a:pt x="198" y="1"/>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7"/>
            <p:cNvSpPr/>
            <p:nvPr/>
          </p:nvSpPr>
          <p:spPr>
            <a:xfrm>
              <a:off x="6794917" y="2576865"/>
              <a:ext cx="72629" cy="19930"/>
            </a:xfrm>
            <a:custGeom>
              <a:avLst/>
              <a:gdLst/>
              <a:ahLst/>
              <a:cxnLst/>
              <a:rect l="l" t="t" r="r" b="b"/>
              <a:pathLst>
                <a:path w="1352" h="371" extrusionOk="0">
                  <a:moveTo>
                    <a:pt x="1120" y="0"/>
                  </a:moveTo>
                  <a:cubicBezTo>
                    <a:pt x="1109" y="0"/>
                    <a:pt x="1098" y="1"/>
                    <a:pt x="1087" y="4"/>
                  </a:cubicBezTo>
                  <a:cubicBezTo>
                    <a:pt x="857" y="44"/>
                    <a:pt x="629" y="64"/>
                    <a:pt x="398" y="64"/>
                  </a:cubicBezTo>
                  <a:cubicBezTo>
                    <a:pt x="332" y="64"/>
                    <a:pt x="266" y="62"/>
                    <a:pt x="200" y="59"/>
                  </a:cubicBezTo>
                  <a:cubicBezTo>
                    <a:pt x="197" y="59"/>
                    <a:pt x="193" y="59"/>
                    <a:pt x="190" y="59"/>
                  </a:cubicBezTo>
                  <a:cubicBezTo>
                    <a:pt x="1" y="59"/>
                    <a:pt x="4" y="355"/>
                    <a:pt x="200" y="365"/>
                  </a:cubicBezTo>
                  <a:cubicBezTo>
                    <a:pt x="270" y="369"/>
                    <a:pt x="339" y="371"/>
                    <a:pt x="408" y="371"/>
                  </a:cubicBezTo>
                  <a:cubicBezTo>
                    <a:pt x="663" y="371"/>
                    <a:pt x="915" y="346"/>
                    <a:pt x="1166" y="300"/>
                  </a:cubicBezTo>
                  <a:cubicBezTo>
                    <a:pt x="1351" y="267"/>
                    <a:pt x="1289" y="0"/>
                    <a:pt x="1120"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7"/>
            <p:cNvSpPr/>
            <p:nvPr/>
          </p:nvSpPr>
          <p:spPr>
            <a:xfrm>
              <a:off x="6798946" y="2688652"/>
              <a:ext cx="64733" cy="24228"/>
            </a:xfrm>
            <a:custGeom>
              <a:avLst/>
              <a:gdLst/>
              <a:ahLst/>
              <a:cxnLst/>
              <a:rect l="l" t="t" r="r" b="b"/>
              <a:pathLst>
                <a:path w="1205" h="451" extrusionOk="0">
                  <a:moveTo>
                    <a:pt x="240" y="1"/>
                  </a:moveTo>
                  <a:cubicBezTo>
                    <a:pt x="96" y="1"/>
                    <a:pt x="1" y="209"/>
                    <a:pt x="153" y="286"/>
                  </a:cubicBezTo>
                  <a:cubicBezTo>
                    <a:pt x="364" y="391"/>
                    <a:pt x="590" y="450"/>
                    <a:pt x="821" y="450"/>
                  </a:cubicBezTo>
                  <a:cubicBezTo>
                    <a:pt x="884" y="450"/>
                    <a:pt x="946" y="446"/>
                    <a:pt x="1009" y="437"/>
                  </a:cubicBezTo>
                  <a:cubicBezTo>
                    <a:pt x="1193" y="414"/>
                    <a:pt x="1205" y="129"/>
                    <a:pt x="1033" y="129"/>
                  </a:cubicBezTo>
                  <a:cubicBezTo>
                    <a:pt x="1025" y="129"/>
                    <a:pt x="1017" y="130"/>
                    <a:pt x="1009" y="131"/>
                  </a:cubicBezTo>
                  <a:cubicBezTo>
                    <a:pt x="950" y="138"/>
                    <a:pt x="892" y="142"/>
                    <a:pt x="834" y="142"/>
                  </a:cubicBezTo>
                  <a:cubicBezTo>
                    <a:pt x="653" y="142"/>
                    <a:pt x="478" y="104"/>
                    <a:pt x="310" y="18"/>
                  </a:cubicBezTo>
                  <a:cubicBezTo>
                    <a:pt x="286" y="6"/>
                    <a:pt x="262" y="1"/>
                    <a:pt x="240" y="1"/>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7"/>
            <p:cNvSpPr/>
            <p:nvPr/>
          </p:nvSpPr>
          <p:spPr>
            <a:xfrm>
              <a:off x="6799214" y="2717068"/>
              <a:ext cx="67902" cy="22885"/>
            </a:xfrm>
            <a:custGeom>
              <a:avLst/>
              <a:gdLst/>
              <a:ahLst/>
              <a:cxnLst/>
              <a:rect l="l" t="t" r="r" b="b"/>
              <a:pathLst>
                <a:path w="1264" h="426" extrusionOk="0">
                  <a:moveTo>
                    <a:pt x="237" y="0"/>
                  </a:moveTo>
                  <a:cubicBezTo>
                    <a:pt x="96" y="0"/>
                    <a:pt x="0" y="209"/>
                    <a:pt x="154" y="283"/>
                  </a:cubicBezTo>
                  <a:cubicBezTo>
                    <a:pt x="343" y="378"/>
                    <a:pt x="542" y="426"/>
                    <a:pt x="743" y="426"/>
                  </a:cubicBezTo>
                  <a:cubicBezTo>
                    <a:pt x="857" y="426"/>
                    <a:pt x="972" y="410"/>
                    <a:pt x="1086" y="379"/>
                  </a:cubicBezTo>
                  <a:cubicBezTo>
                    <a:pt x="1263" y="329"/>
                    <a:pt x="1208" y="74"/>
                    <a:pt x="1048" y="74"/>
                  </a:cubicBezTo>
                  <a:cubicBezTo>
                    <a:pt x="1034" y="74"/>
                    <a:pt x="1019" y="76"/>
                    <a:pt x="1004" y="81"/>
                  </a:cubicBezTo>
                  <a:cubicBezTo>
                    <a:pt x="914" y="106"/>
                    <a:pt x="822" y="119"/>
                    <a:pt x="732" y="119"/>
                  </a:cubicBezTo>
                  <a:cubicBezTo>
                    <a:pt x="587" y="119"/>
                    <a:pt x="444" y="86"/>
                    <a:pt x="309" y="19"/>
                  </a:cubicBezTo>
                  <a:cubicBezTo>
                    <a:pt x="284" y="6"/>
                    <a:pt x="260" y="0"/>
                    <a:pt x="237"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7"/>
            <p:cNvSpPr/>
            <p:nvPr/>
          </p:nvSpPr>
          <p:spPr>
            <a:xfrm>
              <a:off x="6548406" y="2772398"/>
              <a:ext cx="524468" cy="541122"/>
            </a:xfrm>
            <a:custGeom>
              <a:avLst/>
              <a:gdLst/>
              <a:ahLst/>
              <a:cxnLst/>
              <a:rect l="l" t="t" r="r" b="b"/>
              <a:pathLst>
                <a:path w="9763" h="10073" extrusionOk="0">
                  <a:moveTo>
                    <a:pt x="1215" y="9816"/>
                  </a:moveTo>
                  <a:cubicBezTo>
                    <a:pt x="1220" y="9826"/>
                    <a:pt x="1226" y="9835"/>
                    <a:pt x="1232" y="9844"/>
                  </a:cubicBezTo>
                  <a:lnTo>
                    <a:pt x="1232" y="9844"/>
                  </a:lnTo>
                  <a:lnTo>
                    <a:pt x="1215" y="9816"/>
                  </a:lnTo>
                  <a:close/>
                  <a:moveTo>
                    <a:pt x="526" y="1"/>
                  </a:moveTo>
                  <a:cubicBezTo>
                    <a:pt x="351" y="1"/>
                    <a:pt x="176" y="7"/>
                    <a:pt x="1" y="21"/>
                  </a:cubicBezTo>
                  <a:cubicBezTo>
                    <a:pt x="503" y="3301"/>
                    <a:pt x="922" y="6591"/>
                    <a:pt x="1266" y="9888"/>
                  </a:cubicBezTo>
                  <a:lnTo>
                    <a:pt x="1266" y="9888"/>
                  </a:lnTo>
                  <a:cubicBezTo>
                    <a:pt x="1254" y="9874"/>
                    <a:pt x="1242" y="9860"/>
                    <a:pt x="1232" y="9844"/>
                  </a:cubicBezTo>
                  <a:lnTo>
                    <a:pt x="1232" y="9844"/>
                  </a:lnTo>
                  <a:lnTo>
                    <a:pt x="1267" y="9902"/>
                  </a:lnTo>
                  <a:cubicBezTo>
                    <a:pt x="1267" y="9897"/>
                    <a:pt x="1266" y="9893"/>
                    <a:pt x="1266" y="9888"/>
                  </a:cubicBezTo>
                  <a:lnTo>
                    <a:pt x="1266" y="9888"/>
                  </a:lnTo>
                  <a:cubicBezTo>
                    <a:pt x="1397" y="10037"/>
                    <a:pt x="1624" y="10072"/>
                    <a:pt x="1842" y="10072"/>
                  </a:cubicBezTo>
                  <a:cubicBezTo>
                    <a:pt x="1895" y="10072"/>
                    <a:pt x="1948" y="10070"/>
                    <a:pt x="1999" y="10067"/>
                  </a:cubicBezTo>
                  <a:cubicBezTo>
                    <a:pt x="3427" y="9978"/>
                    <a:pt x="4858" y="9886"/>
                    <a:pt x="6285" y="9796"/>
                  </a:cubicBezTo>
                  <a:cubicBezTo>
                    <a:pt x="6935" y="9754"/>
                    <a:pt x="7603" y="9710"/>
                    <a:pt x="8201" y="9445"/>
                  </a:cubicBezTo>
                  <a:cubicBezTo>
                    <a:pt x="8243" y="6352"/>
                    <a:pt x="8772" y="3271"/>
                    <a:pt x="9762" y="340"/>
                  </a:cubicBezTo>
                  <a:lnTo>
                    <a:pt x="9762" y="340"/>
                  </a:lnTo>
                  <a:cubicBezTo>
                    <a:pt x="8553" y="479"/>
                    <a:pt x="7334" y="616"/>
                    <a:pt x="6117" y="616"/>
                  </a:cubicBezTo>
                  <a:cubicBezTo>
                    <a:pt x="5646" y="616"/>
                    <a:pt x="5176" y="596"/>
                    <a:pt x="4706" y="546"/>
                  </a:cubicBezTo>
                  <a:cubicBezTo>
                    <a:pt x="3309" y="400"/>
                    <a:pt x="1923" y="1"/>
                    <a:pt x="526" y="1"/>
                  </a:cubicBezTo>
                  <a:close/>
                </a:path>
              </a:pathLst>
            </a:custGeom>
            <a:solidFill>
              <a:srgbClr val="843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7"/>
            <p:cNvSpPr/>
            <p:nvPr/>
          </p:nvSpPr>
          <p:spPr>
            <a:xfrm>
              <a:off x="7353689" y="2406687"/>
              <a:ext cx="134569" cy="105560"/>
            </a:xfrm>
            <a:custGeom>
              <a:avLst/>
              <a:gdLst/>
              <a:ahLst/>
              <a:cxnLst/>
              <a:rect l="l" t="t" r="r" b="b"/>
              <a:pathLst>
                <a:path w="2505" h="1965" extrusionOk="0">
                  <a:moveTo>
                    <a:pt x="2233" y="1"/>
                  </a:moveTo>
                  <a:lnTo>
                    <a:pt x="0" y="1001"/>
                  </a:lnTo>
                  <a:lnTo>
                    <a:pt x="37" y="1965"/>
                  </a:lnTo>
                  <a:lnTo>
                    <a:pt x="2504" y="1889"/>
                  </a:lnTo>
                  <a:lnTo>
                    <a:pt x="2233" y="1"/>
                  </a:ln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7"/>
            <p:cNvSpPr/>
            <p:nvPr/>
          </p:nvSpPr>
          <p:spPr>
            <a:xfrm>
              <a:off x="7415357" y="2432525"/>
              <a:ext cx="272629" cy="186516"/>
            </a:xfrm>
            <a:custGeom>
              <a:avLst/>
              <a:gdLst/>
              <a:ahLst/>
              <a:cxnLst/>
              <a:rect l="l" t="t" r="r" b="b"/>
              <a:pathLst>
                <a:path w="5075" h="3472" extrusionOk="0">
                  <a:moveTo>
                    <a:pt x="3980" y="1"/>
                  </a:moveTo>
                  <a:lnTo>
                    <a:pt x="599" y="156"/>
                  </a:lnTo>
                  <a:cubicBezTo>
                    <a:pt x="661" y="734"/>
                    <a:pt x="723" y="1319"/>
                    <a:pt x="658" y="1893"/>
                  </a:cubicBezTo>
                  <a:cubicBezTo>
                    <a:pt x="596" y="2471"/>
                    <a:pt x="396" y="3049"/>
                    <a:pt x="1" y="3471"/>
                  </a:cubicBezTo>
                  <a:lnTo>
                    <a:pt x="5074" y="2990"/>
                  </a:lnTo>
                  <a:cubicBezTo>
                    <a:pt x="4476" y="2099"/>
                    <a:pt x="4098" y="1068"/>
                    <a:pt x="3980"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7"/>
            <p:cNvSpPr/>
            <p:nvPr/>
          </p:nvSpPr>
          <p:spPr>
            <a:xfrm>
              <a:off x="6650577" y="2991673"/>
              <a:ext cx="102444" cy="83749"/>
            </a:xfrm>
            <a:custGeom>
              <a:avLst/>
              <a:gdLst/>
              <a:ahLst/>
              <a:cxnLst/>
              <a:rect l="l" t="t" r="r" b="b"/>
              <a:pathLst>
                <a:path w="1907" h="1559" extrusionOk="0">
                  <a:moveTo>
                    <a:pt x="39" y="0"/>
                  </a:moveTo>
                  <a:lnTo>
                    <a:pt x="39" y="0"/>
                  </a:lnTo>
                  <a:cubicBezTo>
                    <a:pt x="1" y="244"/>
                    <a:pt x="242" y="430"/>
                    <a:pt x="424" y="599"/>
                  </a:cubicBezTo>
                  <a:cubicBezTo>
                    <a:pt x="699" y="854"/>
                    <a:pt x="896" y="1191"/>
                    <a:pt x="978" y="1559"/>
                  </a:cubicBezTo>
                  <a:lnTo>
                    <a:pt x="1907" y="1280"/>
                  </a:lnTo>
                  <a:cubicBezTo>
                    <a:pt x="1893" y="881"/>
                    <a:pt x="1521" y="585"/>
                    <a:pt x="1153" y="438"/>
                  </a:cubicBezTo>
                  <a:cubicBezTo>
                    <a:pt x="782" y="289"/>
                    <a:pt x="369" y="224"/>
                    <a:pt x="39"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7"/>
            <p:cNvSpPr/>
            <p:nvPr/>
          </p:nvSpPr>
          <p:spPr>
            <a:xfrm>
              <a:off x="6554691" y="2969542"/>
              <a:ext cx="253988" cy="172871"/>
            </a:xfrm>
            <a:custGeom>
              <a:avLst/>
              <a:gdLst/>
              <a:ahLst/>
              <a:cxnLst/>
              <a:rect l="l" t="t" r="r" b="b"/>
              <a:pathLst>
                <a:path w="4728" h="3218" extrusionOk="0">
                  <a:moveTo>
                    <a:pt x="714" y="1"/>
                  </a:moveTo>
                  <a:cubicBezTo>
                    <a:pt x="666" y="1"/>
                    <a:pt x="622" y="35"/>
                    <a:pt x="613" y="82"/>
                  </a:cubicBezTo>
                  <a:cubicBezTo>
                    <a:pt x="582" y="237"/>
                    <a:pt x="634" y="409"/>
                    <a:pt x="730" y="540"/>
                  </a:cubicBezTo>
                  <a:cubicBezTo>
                    <a:pt x="840" y="698"/>
                    <a:pt x="1001" y="812"/>
                    <a:pt x="1160" y="921"/>
                  </a:cubicBezTo>
                  <a:cubicBezTo>
                    <a:pt x="1418" y="1101"/>
                    <a:pt x="1679" y="1283"/>
                    <a:pt x="1938" y="1461"/>
                  </a:cubicBezTo>
                  <a:cubicBezTo>
                    <a:pt x="1295" y="1369"/>
                    <a:pt x="820" y="839"/>
                    <a:pt x="269" y="495"/>
                  </a:cubicBezTo>
                  <a:cubicBezTo>
                    <a:pt x="234" y="474"/>
                    <a:pt x="194" y="451"/>
                    <a:pt x="152" y="451"/>
                  </a:cubicBezTo>
                  <a:cubicBezTo>
                    <a:pt x="145" y="451"/>
                    <a:pt x="138" y="452"/>
                    <a:pt x="131" y="453"/>
                  </a:cubicBezTo>
                  <a:cubicBezTo>
                    <a:pt x="1" y="478"/>
                    <a:pt x="36" y="674"/>
                    <a:pt x="107" y="780"/>
                  </a:cubicBezTo>
                  <a:cubicBezTo>
                    <a:pt x="428" y="1252"/>
                    <a:pt x="916" y="1606"/>
                    <a:pt x="1463" y="1764"/>
                  </a:cubicBezTo>
                  <a:cubicBezTo>
                    <a:pt x="1421" y="1775"/>
                    <a:pt x="1380" y="1780"/>
                    <a:pt x="1340" y="1780"/>
                  </a:cubicBezTo>
                  <a:cubicBezTo>
                    <a:pt x="998" y="1780"/>
                    <a:pt x="679" y="1433"/>
                    <a:pt x="334" y="1393"/>
                  </a:cubicBezTo>
                  <a:cubicBezTo>
                    <a:pt x="331" y="1393"/>
                    <a:pt x="328" y="1392"/>
                    <a:pt x="325" y="1392"/>
                  </a:cubicBezTo>
                  <a:cubicBezTo>
                    <a:pt x="254" y="1392"/>
                    <a:pt x="205" y="1464"/>
                    <a:pt x="238" y="1531"/>
                  </a:cubicBezTo>
                  <a:cubicBezTo>
                    <a:pt x="345" y="1744"/>
                    <a:pt x="531" y="1912"/>
                    <a:pt x="741" y="2033"/>
                  </a:cubicBezTo>
                  <a:cubicBezTo>
                    <a:pt x="988" y="2177"/>
                    <a:pt x="1270" y="2256"/>
                    <a:pt x="1545" y="2336"/>
                  </a:cubicBezTo>
                  <a:cubicBezTo>
                    <a:pt x="1454" y="2341"/>
                    <a:pt x="1363" y="2344"/>
                    <a:pt x="1271" y="2344"/>
                  </a:cubicBezTo>
                  <a:cubicBezTo>
                    <a:pt x="1140" y="2344"/>
                    <a:pt x="1009" y="2338"/>
                    <a:pt x="878" y="2328"/>
                  </a:cubicBezTo>
                  <a:cubicBezTo>
                    <a:pt x="876" y="2328"/>
                    <a:pt x="875" y="2328"/>
                    <a:pt x="874" y="2328"/>
                  </a:cubicBezTo>
                  <a:cubicBezTo>
                    <a:pt x="846" y="2328"/>
                    <a:pt x="834" y="2364"/>
                    <a:pt x="857" y="2380"/>
                  </a:cubicBezTo>
                  <a:cubicBezTo>
                    <a:pt x="1470" y="2799"/>
                    <a:pt x="2212" y="3026"/>
                    <a:pt x="2953" y="3026"/>
                  </a:cubicBezTo>
                  <a:cubicBezTo>
                    <a:pt x="3069" y="3026"/>
                    <a:pt x="3185" y="3020"/>
                    <a:pt x="3300" y="3009"/>
                  </a:cubicBezTo>
                  <a:lnTo>
                    <a:pt x="3306" y="3009"/>
                  </a:lnTo>
                  <a:cubicBezTo>
                    <a:pt x="3668" y="3116"/>
                    <a:pt x="4043" y="3188"/>
                    <a:pt x="4421" y="3216"/>
                  </a:cubicBezTo>
                  <a:cubicBezTo>
                    <a:pt x="4439" y="3217"/>
                    <a:pt x="4457" y="3217"/>
                    <a:pt x="4475" y="3217"/>
                  </a:cubicBezTo>
                  <a:cubicBezTo>
                    <a:pt x="4524" y="3217"/>
                    <a:pt x="4573" y="3211"/>
                    <a:pt x="4613" y="3178"/>
                  </a:cubicBezTo>
                  <a:cubicBezTo>
                    <a:pt x="4672" y="3133"/>
                    <a:pt x="4679" y="3047"/>
                    <a:pt x="4686" y="2971"/>
                  </a:cubicBezTo>
                  <a:cubicBezTo>
                    <a:pt x="4700" y="2738"/>
                    <a:pt x="4713" y="2504"/>
                    <a:pt x="4727" y="2270"/>
                  </a:cubicBezTo>
                  <a:cubicBezTo>
                    <a:pt x="4521" y="2142"/>
                    <a:pt x="4273" y="2101"/>
                    <a:pt x="4049" y="2012"/>
                  </a:cubicBezTo>
                  <a:cubicBezTo>
                    <a:pt x="3678" y="1864"/>
                    <a:pt x="3671" y="1626"/>
                    <a:pt x="3619" y="1396"/>
                  </a:cubicBezTo>
                  <a:cubicBezTo>
                    <a:pt x="3457" y="1310"/>
                    <a:pt x="3303" y="1269"/>
                    <a:pt x="3079" y="1269"/>
                  </a:cubicBezTo>
                  <a:cubicBezTo>
                    <a:pt x="3022" y="1269"/>
                    <a:pt x="2964" y="1270"/>
                    <a:pt x="2906" y="1270"/>
                  </a:cubicBezTo>
                  <a:cubicBezTo>
                    <a:pt x="2748" y="1270"/>
                    <a:pt x="2590" y="1264"/>
                    <a:pt x="2436" y="1224"/>
                  </a:cubicBezTo>
                  <a:lnTo>
                    <a:pt x="2436" y="1224"/>
                  </a:lnTo>
                  <a:cubicBezTo>
                    <a:pt x="2440" y="1228"/>
                    <a:pt x="2446" y="1234"/>
                    <a:pt x="2454" y="1238"/>
                  </a:cubicBezTo>
                  <a:cubicBezTo>
                    <a:pt x="1917" y="1128"/>
                    <a:pt x="1428" y="808"/>
                    <a:pt x="1112" y="361"/>
                  </a:cubicBezTo>
                  <a:cubicBezTo>
                    <a:pt x="1012" y="216"/>
                    <a:pt x="895" y="45"/>
                    <a:pt x="737" y="4"/>
                  </a:cubicBezTo>
                  <a:cubicBezTo>
                    <a:pt x="729" y="2"/>
                    <a:pt x="722" y="1"/>
                    <a:pt x="714"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7"/>
            <p:cNvSpPr/>
            <p:nvPr/>
          </p:nvSpPr>
          <p:spPr>
            <a:xfrm>
              <a:off x="7590531" y="3333318"/>
              <a:ext cx="495245" cy="455384"/>
            </a:xfrm>
            <a:custGeom>
              <a:avLst/>
              <a:gdLst/>
              <a:ahLst/>
              <a:cxnLst/>
              <a:rect l="l" t="t" r="r" b="b"/>
              <a:pathLst>
                <a:path w="9219" h="8477" extrusionOk="0">
                  <a:moveTo>
                    <a:pt x="2918" y="1"/>
                  </a:moveTo>
                  <a:lnTo>
                    <a:pt x="0" y="3763"/>
                  </a:lnTo>
                  <a:lnTo>
                    <a:pt x="548" y="8407"/>
                  </a:lnTo>
                  <a:cubicBezTo>
                    <a:pt x="2656" y="8431"/>
                    <a:pt x="4764" y="8452"/>
                    <a:pt x="6873" y="8476"/>
                  </a:cubicBezTo>
                  <a:cubicBezTo>
                    <a:pt x="6909" y="8476"/>
                    <a:pt x="6946" y="8476"/>
                    <a:pt x="6982" y="8476"/>
                  </a:cubicBezTo>
                  <a:cubicBezTo>
                    <a:pt x="7215" y="8476"/>
                    <a:pt x="7448" y="8461"/>
                    <a:pt x="7671" y="8345"/>
                  </a:cubicBezTo>
                  <a:cubicBezTo>
                    <a:pt x="8297" y="8015"/>
                    <a:pt x="8734" y="6910"/>
                    <a:pt x="8913" y="5734"/>
                  </a:cubicBezTo>
                  <a:cubicBezTo>
                    <a:pt x="9219" y="3688"/>
                    <a:pt x="8800" y="1322"/>
                    <a:pt x="7898" y="25"/>
                  </a:cubicBezTo>
                  <a:lnTo>
                    <a:pt x="291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7"/>
            <p:cNvSpPr/>
            <p:nvPr/>
          </p:nvSpPr>
          <p:spPr>
            <a:xfrm>
              <a:off x="6754790" y="3785246"/>
              <a:ext cx="613375" cy="774642"/>
            </a:xfrm>
            <a:custGeom>
              <a:avLst/>
              <a:gdLst/>
              <a:ahLst/>
              <a:cxnLst/>
              <a:rect l="l" t="t" r="r" b="b"/>
              <a:pathLst>
                <a:path w="11418" h="14420" extrusionOk="0">
                  <a:moveTo>
                    <a:pt x="2154" y="1"/>
                  </a:moveTo>
                  <a:lnTo>
                    <a:pt x="1" y="1624"/>
                  </a:lnTo>
                  <a:lnTo>
                    <a:pt x="3472" y="5628"/>
                  </a:lnTo>
                  <a:cubicBezTo>
                    <a:pt x="5687" y="8518"/>
                    <a:pt x="7902" y="11407"/>
                    <a:pt x="10117" y="14299"/>
                  </a:cubicBezTo>
                  <a:cubicBezTo>
                    <a:pt x="10145" y="14334"/>
                    <a:pt x="10175" y="14375"/>
                    <a:pt x="10196" y="14420"/>
                  </a:cubicBezTo>
                  <a:cubicBezTo>
                    <a:pt x="10237" y="14409"/>
                    <a:pt x="10283" y="14396"/>
                    <a:pt x="10324" y="14385"/>
                  </a:cubicBezTo>
                  <a:cubicBezTo>
                    <a:pt x="10675" y="14303"/>
                    <a:pt x="11042" y="14255"/>
                    <a:pt x="11418" y="14228"/>
                  </a:cubicBezTo>
                  <a:cubicBezTo>
                    <a:pt x="10712" y="12095"/>
                    <a:pt x="10316" y="9859"/>
                    <a:pt x="10251" y="7613"/>
                  </a:cubicBezTo>
                  <a:cubicBezTo>
                    <a:pt x="10227" y="6701"/>
                    <a:pt x="10251" y="5776"/>
                    <a:pt x="10003" y="4899"/>
                  </a:cubicBezTo>
                  <a:cubicBezTo>
                    <a:pt x="9605" y="3485"/>
                    <a:pt x="8466" y="2302"/>
                    <a:pt x="7070" y="1851"/>
                  </a:cubicBezTo>
                  <a:lnTo>
                    <a:pt x="2154" y="1"/>
                  </a:lnTo>
                  <a:close/>
                </a:path>
              </a:pathLst>
            </a:custGeom>
            <a:solidFill>
              <a:srgbClr val="3F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7"/>
            <p:cNvSpPr/>
            <p:nvPr/>
          </p:nvSpPr>
          <p:spPr>
            <a:xfrm>
              <a:off x="7128612" y="4331985"/>
              <a:ext cx="239537" cy="227880"/>
            </a:xfrm>
            <a:custGeom>
              <a:avLst/>
              <a:gdLst/>
              <a:ahLst/>
              <a:cxnLst/>
              <a:rect l="l" t="t" r="r" b="b"/>
              <a:pathLst>
                <a:path w="4459" h="4242" extrusionOk="0">
                  <a:moveTo>
                    <a:pt x="1" y="0"/>
                  </a:moveTo>
                  <a:lnTo>
                    <a:pt x="1" y="0"/>
                  </a:lnTo>
                  <a:cubicBezTo>
                    <a:pt x="1053" y="1373"/>
                    <a:pt x="2106" y="2745"/>
                    <a:pt x="3158" y="4121"/>
                  </a:cubicBezTo>
                  <a:cubicBezTo>
                    <a:pt x="3186" y="4156"/>
                    <a:pt x="3216" y="4197"/>
                    <a:pt x="3237" y="4242"/>
                  </a:cubicBezTo>
                  <a:cubicBezTo>
                    <a:pt x="3278" y="4231"/>
                    <a:pt x="3324" y="4218"/>
                    <a:pt x="3365" y="4207"/>
                  </a:cubicBezTo>
                  <a:cubicBezTo>
                    <a:pt x="3716" y="4125"/>
                    <a:pt x="4083" y="4077"/>
                    <a:pt x="4459" y="4050"/>
                  </a:cubicBezTo>
                  <a:cubicBezTo>
                    <a:pt x="4025" y="2745"/>
                    <a:pt x="3712" y="1401"/>
                    <a:pt x="3519" y="38"/>
                  </a:cubicBezTo>
                  <a:cubicBezTo>
                    <a:pt x="3444" y="39"/>
                    <a:pt x="3369" y="39"/>
                    <a:pt x="3293" y="39"/>
                  </a:cubicBezTo>
                  <a:cubicBezTo>
                    <a:pt x="2831" y="39"/>
                    <a:pt x="2376" y="31"/>
                    <a:pt x="1944" y="29"/>
                  </a:cubicBezTo>
                  <a:cubicBezTo>
                    <a:pt x="1297" y="25"/>
                    <a:pt x="647" y="15"/>
                    <a:pt x="1" y="0"/>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7"/>
            <p:cNvSpPr/>
            <p:nvPr/>
          </p:nvSpPr>
          <p:spPr>
            <a:xfrm>
              <a:off x="7165569" y="4528431"/>
              <a:ext cx="254687" cy="157507"/>
            </a:xfrm>
            <a:custGeom>
              <a:avLst/>
              <a:gdLst/>
              <a:ahLst/>
              <a:cxnLst/>
              <a:rect l="l" t="t" r="r" b="b"/>
              <a:pathLst>
                <a:path w="4741" h="2932" extrusionOk="0">
                  <a:moveTo>
                    <a:pt x="3970" y="1"/>
                  </a:moveTo>
                  <a:cubicBezTo>
                    <a:pt x="3970" y="1"/>
                    <a:pt x="2063" y="111"/>
                    <a:pt x="1508" y="111"/>
                  </a:cubicBezTo>
                  <a:cubicBezTo>
                    <a:pt x="1429" y="111"/>
                    <a:pt x="1377" y="109"/>
                    <a:pt x="1363" y="104"/>
                  </a:cubicBezTo>
                  <a:lnTo>
                    <a:pt x="1363" y="104"/>
                  </a:lnTo>
                  <a:lnTo>
                    <a:pt x="1985" y="1490"/>
                  </a:lnTo>
                  <a:lnTo>
                    <a:pt x="0" y="2900"/>
                  </a:lnTo>
                  <a:lnTo>
                    <a:pt x="4741" y="2931"/>
                  </a:lnTo>
                  <a:cubicBezTo>
                    <a:pt x="4741" y="2931"/>
                    <a:pt x="4589" y="1903"/>
                    <a:pt x="4393" y="1466"/>
                  </a:cubicBezTo>
                  <a:cubicBezTo>
                    <a:pt x="4200" y="1028"/>
                    <a:pt x="3970" y="1"/>
                    <a:pt x="3970"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7"/>
            <p:cNvSpPr/>
            <p:nvPr/>
          </p:nvSpPr>
          <p:spPr>
            <a:xfrm>
              <a:off x="7788964" y="3598630"/>
              <a:ext cx="166962" cy="177545"/>
            </a:xfrm>
            <a:custGeom>
              <a:avLst/>
              <a:gdLst/>
              <a:ahLst/>
              <a:cxnLst/>
              <a:rect l="l" t="t" r="r" b="b"/>
              <a:pathLst>
                <a:path w="3108" h="3305" extrusionOk="0">
                  <a:moveTo>
                    <a:pt x="1813" y="1"/>
                  </a:moveTo>
                  <a:cubicBezTo>
                    <a:pt x="1621" y="1009"/>
                    <a:pt x="837" y="1796"/>
                    <a:pt x="1" y="2392"/>
                  </a:cubicBezTo>
                  <a:lnTo>
                    <a:pt x="599" y="3021"/>
                  </a:lnTo>
                  <a:cubicBezTo>
                    <a:pt x="667" y="3013"/>
                    <a:pt x="735" y="3010"/>
                    <a:pt x="803" y="3010"/>
                  </a:cubicBezTo>
                  <a:cubicBezTo>
                    <a:pt x="1442" y="3010"/>
                    <a:pt x="2072" y="3305"/>
                    <a:pt x="2706" y="3305"/>
                  </a:cubicBezTo>
                  <a:cubicBezTo>
                    <a:pt x="2788" y="3305"/>
                    <a:pt x="2870" y="3300"/>
                    <a:pt x="2952" y="3289"/>
                  </a:cubicBezTo>
                  <a:cubicBezTo>
                    <a:pt x="2996" y="3282"/>
                    <a:pt x="3048" y="3272"/>
                    <a:pt x="3076" y="3234"/>
                  </a:cubicBezTo>
                  <a:cubicBezTo>
                    <a:pt x="3093" y="3206"/>
                    <a:pt x="3093" y="3173"/>
                    <a:pt x="3096" y="3138"/>
                  </a:cubicBezTo>
                  <a:cubicBezTo>
                    <a:pt x="3107" y="1985"/>
                    <a:pt x="2512" y="916"/>
                    <a:pt x="1813" y="1"/>
                  </a:cubicBezTo>
                  <a:close/>
                </a:path>
              </a:pathLst>
            </a:custGeom>
            <a:solidFill>
              <a:srgbClr val="3F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7"/>
            <p:cNvSpPr/>
            <p:nvPr/>
          </p:nvSpPr>
          <p:spPr>
            <a:xfrm>
              <a:off x="7589618" y="3793035"/>
              <a:ext cx="135106" cy="892343"/>
            </a:xfrm>
            <a:custGeom>
              <a:avLst/>
              <a:gdLst/>
              <a:ahLst/>
              <a:cxnLst/>
              <a:rect l="l" t="t" r="r" b="b"/>
              <a:pathLst>
                <a:path w="2515" h="16611" extrusionOk="0">
                  <a:moveTo>
                    <a:pt x="2515" y="0"/>
                  </a:moveTo>
                  <a:lnTo>
                    <a:pt x="0" y="362"/>
                  </a:lnTo>
                  <a:lnTo>
                    <a:pt x="1029" y="16610"/>
                  </a:lnTo>
                  <a:lnTo>
                    <a:pt x="1593" y="16610"/>
                  </a:lnTo>
                  <a:lnTo>
                    <a:pt x="2515" y="0"/>
                  </a:ln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7"/>
            <p:cNvSpPr/>
            <p:nvPr/>
          </p:nvSpPr>
          <p:spPr>
            <a:xfrm>
              <a:off x="7236316" y="3781378"/>
              <a:ext cx="322857" cy="905289"/>
            </a:xfrm>
            <a:custGeom>
              <a:avLst/>
              <a:gdLst/>
              <a:ahLst/>
              <a:cxnLst/>
              <a:rect l="l" t="t" r="r" b="b"/>
              <a:pathLst>
                <a:path w="6010" h="16852" extrusionOk="0">
                  <a:moveTo>
                    <a:pt x="3802" y="1"/>
                  </a:moveTo>
                  <a:cubicBezTo>
                    <a:pt x="3802" y="176"/>
                    <a:pt x="1" y="16851"/>
                    <a:pt x="1" y="16851"/>
                  </a:cubicBezTo>
                  <a:lnTo>
                    <a:pt x="823" y="16848"/>
                  </a:lnTo>
                  <a:cubicBezTo>
                    <a:pt x="823" y="16848"/>
                    <a:pt x="6010" y="228"/>
                    <a:pt x="5855" y="228"/>
                  </a:cubicBezTo>
                  <a:cubicBezTo>
                    <a:pt x="5704" y="228"/>
                    <a:pt x="3802" y="1"/>
                    <a:pt x="3802"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7"/>
            <p:cNvSpPr/>
            <p:nvPr/>
          </p:nvSpPr>
          <p:spPr>
            <a:xfrm>
              <a:off x="7755337" y="3779874"/>
              <a:ext cx="328605" cy="904215"/>
            </a:xfrm>
            <a:custGeom>
              <a:avLst/>
              <a:gdLst/>
              <a:ahLst/>
              <a:cxnLst/>
              <a:rect l="l" t="t" r="r" b="b"/>
              <a:pathLst>
                <a:path w="6117" h="16832" extrusionOk="0">
                  <a:moveTo>
                    <a:pt x="2209" y="1"/>
                  </a:moveTo>
                  <a:cubicBezTo>
                    <a:pt x="2209" y="1"/>
                    <a:pt x="307" y="242"/>
                    <a:pt x="155" y="242"/>
                  </a:cubicBezTo>
                  <a:cubicBezTo>
                    <a:pt x="1" y="245"/>
                    <a:pt x="5294" y="16831"/>
                    <a:pt x="5294" y="16831"/>
                  </a:cubicBezTo>
                  <a:lnTo>
                    <a:pt x="6116" y="16828"/>
                  </a:lnTo>
                  <a:cubicBezTo>
                    <a:pt x="6116" y="16828"/>
                    <a:pt x="2209" y="177"/>
                    <a:pt x="2209"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7"/>
            <p:cNvSpPr/>
            <p:nvPr/>
          </p:nvSpPr>
          <p:spPr>
            <a:xfrm>
              <a:off x="7343859" y="3708215"/>
              <a:ext cx="654363" cy="108138"/>
            </a:xfrm>
            <a:custGeom>
              <a:avLst/>
              <a:gdLst/>
              <a:ahLst/>
              <a:cxnLst/>
              <a:rect l="l" t="t" r="r" b="b"/>
              <a:pathLst>
                <a:path w="12181" h="2013" extrusionOk="0">
                  <a:moveTo>
                    <a:pt x="5302" y="1"/>
                  </a:moveTo>
                  <a:cubicBezTo>
                    <a:pt x="5280" y="1"/>
                    <a:pt x="5258" y="1"/>
                    <a:pt x="5235" y="1"/>
                  </a:cubicBezTo>
                  <a:cubicBezTo>
                    <a:pt x="97" y="18"/>
                    <a:pt x="1" y="2013"/>
                    <a:pt x="1" y="2013"/>
                  </a:cubicBezTo>
                  <a:lnTo>
                    <a:pt x="12181" y="1975"/>
                  </a:lnTo>
                  <a:cubicBezTo>
                    <a:pt x="12181" y="1975"/>
                    <a:pt x="10390" y="1"/>
                    <a:pt x="5302"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7"/>
            <p:cNvSpPr/>
            <p:nvPr/>
          </p:nvSpPr>
          <p:spPr>
            <a:xfrm>
              <a:off x="7314851" y="4223905"/>
              <a:ext cx="682083" cy="37013"/>
            </a:xfrm>
            <a:custGeom>
              <a:avLst/>
              <a:gdLst/>
              <a:ahLst/>
              <a:cxnLst/>
              <a:rect l="l" t="t" r="r" b="b"/>
              <a:pathLst>
                <a:path w="12697" h="689" extrusionOk="0">
                  <a:moveTo>
                    <a:pt x="12693" y="1"/>
                  </a:moveTo>
                  <a:lnTo>
                    <a:pt x="1" y="42"/>
                  </a:lnTo>
                  <a:lnTo>
                    <a:pt x="4" y="688"/>
                  </a:lnTo>
                  <a:lnTo>
                    <a:pt x="12697" y="647"/>
                  </a:lnTo>
                  <a:lnTo>
                    <a:pt x="12693" y="1"/>
                  </a:ln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7"/>
            <p:cNvSpPr/>
            <p:nvPr/>
          </p:nvSpPr>
          <p:spPr>
            <a:xfrm>
              <a:off x="7249047" y="3329827"/>
              <a:ext cx="658285" cy="461240"/>
            </a:xfrm>
            <a:custGeom>
              <a:avLst/>
              <a:gdLst/>
              <a:ahLst/>
              <a:cxnLst/>
              <a:rect l="l" t="t" r="r" b="b"/>
              <a:pathLst>
                <a:path w="12254" h="8586" extrusionOk="0">
                  <a:moveTo>
                    <a:pt x="10940" y="1"/>
                  </a:moveTo>
                  <a:cubicBezTo>
                    <a:pt x="10828" y="1"/>
                    <a:pt x="10712" y="18"/>
                    <a:pt x="10602" y="38"/>
                  </a:cubicBezTo>
                  <a:cubicBezTo>
                    <a:pt x="8672" y="365"/>
                    <a:pt x="6740" y="692"/>
                    <a:pt x="4810" y="1018"/>
                  </a:cubicBezTo>
                  <a:cubicBezTo>
                    <a:pt x="4053" y="1146"/>
                    <a:pt x="3276" y="1283"/>
                    <a:pt x="2639" y="1685"/>
                  </a:cubicBezTo>
                  <a:cubicBezTo>
                    <a:pt x="2192" y="1968"/>
                    <a:pt x="1845" y="2363"/>
                    <a:pt x="1518" y="2765"/>
                  </a:cubicBezTo>
                  <a:cubicBezTo>
                    <a:pt x="964" y="3454"/>
                    <a:pt x="455" y="4176"/>
                    <a:pt x="1" y="4926"/>
                  </a:cubicBezTo>
                  <a:lnTo>
                    <a:pt x="7706" y="8585"/>
                  </a:lnTo>
                  <a:cubicBezTo>
                    <a:pt x="9980" y="7897"/>
                    <a:pt x="11974" y="6057"/>
                    <a:pt x="12160" y="3828"/>
                  </a:cubicBezTo>
                  <a:cubicBezTo>
                    <a:pt x="12253" y="2721"/>
                    <a:pt x="11912" y="1630"/>
                    <a:pt x="11576" y="568"/>
                  </a:cubicBezTo>
                  <a:cubicBezTo>
                    <a:pt x="11520" y="389"/>
                    <a:pt x="11455" y="200"/>
                    <a:pt x="11293" y="93"/>
                  </a:cubicBezTo>
                  <a:cubicBezTo>
                    <a:pt x="11191" y="24"/>
                    <a:pt x="11068" y="1"/>
                    <a:pt x="1094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7"/>
            <p:cNvSpPr/>
            <p:nvPr/>
          </p:nvSpPr>
          <p:spPr>
            <a:xfrm>
              <a:off x="7230407" y="3309307"/>
              <a:ext cx="405801" cy="339833"/>
            </a:xfrm>
            <a:custGeom>
              <a:avLst/>
              <a:gdLst/>
              <a:ahLst/>
              <a:cxnLst/>
              <a:rect l="l" t="t" r="r" b="b"/>
              <a:pathLst>
                <a:path w="7554" h="6326" extrusionOk="0">
                  <a:moveTo>
                    <a:pt x="4689" y="0"/>
                  </a:moveTo>
                  <a:cubicBezTo>
                    <a:pt x="4689" y="0"/>
                    <a:pt x="3378" y="234"/>
                    <a:pt x="3148" y="237"/>
                  </a:cubicBezTo>
                  <a:cubicBezTo>
                    <a:pt x="2918" y="237"/>
                    <a:pt x="919" y="2171"/>
                    <a:pt x="919" y="2171"/>
                  </a:cubicBezTo>
                  <a:lnTo>
                    <a:pt x="0" y="4561"/>
                  </a:lnTo>
                  <a:lnTo>
                    <a:pt x="3014" y="6325"/>
                  </a:lnTo>
                  <a:lnTo>
                    <a:pt x="7554" y="3766"/>
                  </a:lnTo>
                  <a:lnTo>
                    <a:pt x="4689"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7"/>
            <p:cNvSpPr/>
            <p:nvPr/>
          </p:nvSpPr>
          <p:spPr>
            <a:xfrm>
              <a:off x="6537179" y="3413143"/>
              <a:ext cx="1199621" cy="1183022"/>
            </a:xfrm>
            <a:custGeom>
              <a:avLst/>
              <a:gdLst/>
              <a:ahLst/>
              <a:cxnLst/>
              <a:rect l="l" t="t" r="r" b="b"/>
              <a:pathLst>
                <a:path w="22331" h="22022" extrusionOk="0">
                  <a:moveTo>
                    <a:pt x="14034" y="1"/>
                  </a:moveTo>
                  <a:cubicBezTo>
                    <a:pt x="13108" y="214"/>
                    <a:pt x="12183" y="441"/>
                    <a:pt x="11262" y="688"/>
                  </a:cubicBezTo>
                  <a:cubicBezTo>
                    <a:pt x="10970" y="768"/>
                    <a:pt x="10673" y="847"/>
                    <a:pt x="10381" y="929"/>
                  </a:cubicBezTo>
                  <a:cubicBezTo>
                    <a:pt x="10305" y="950"/>
                    <a:pt x="10230" y="971"/>
                    <a:pt x="10154" y="995"/>
                  </a:cubicBezTo>
                  <a:cubicBezTo>
                    <a:pt x="8836" y="1363"/>
                    <a:pt x="7523" y="1768"/>
                    <a:pt x="6223" y="2209"/>
                  </a:cubicBezTo>
                  <a:cubicBezTo>
                    <a:pt x="4086" y="2931"/>
                    <a:pt x="1789" y="3905"/>
                    <a:pt x="774" y="5920"/>
                  </a:cubicBezTo>
                  <a:cubicBezTo>
                    <a:pt x="0" y="7447"/>
                    <a:pt x="135" y="9270"/>
                    <a:pt x="447" y="10959"/>
                  </a:cubicBezTo>
                  <a:cubicBezTo>
                    <a:pt x="1162" y="14856"/>
                    <a:pt x="5269" y="21856"/>
                    <a:pt x="5269" y="21856"/>
                  </a:cubicBezTo>
                  <a:cubicBezTo>
                    <a:pt x="5269" y="21856"/>
                    <a:pt x="5363" y="21780"/>
                    <a:pt x="5569" y="21753"/>
                  </a:cubicBezTo>
                  <a:cubicBezTo>
                    <a:pt x="5579" y="21751"/>
                    <a:pt x="5589" y="21750"/>
                    <a:pt x="5599" y="21750"/>
                  </a:cubicBezTo>
                  <a:cubicBezTo>
                    <a:pt x="5624" y="21750"/>
                    <a:pt x="5646" y="21757"/>
                    <a:pt x="5669" y="21766"/>
                  </a:cubicBezTo>
                  <a:cubicBezTo>
                    <a:pt x="5793" y="21749"/>
                    <a:pt x="5916" y="21737"/>
                    <a:pt x="6036" y="21737"/>
                  </a:cubicBezTo>
                  <a:cubicBezTo>
                    <a:pt x="6218" y="21737"/>
                    <a:pt x="6394" y="21764"/>
                    <a:pt x="6556" y="21839"/>
                  </a:cubicBezTo>
                  <a:cubicBezTo>
                    <a:pt x="6622" y="21873"/>
                    <a:pt x="6649" y="21949"/>
                    <a:pt x="6639" y="22021"/>
                  </a:cubicBezTo>
                  <a:cubicBezTo>
                    <a:pt x="6866" y="22011"/>
                    <a:pt x="7096" y="22001"/>
                    <a:pt x="7323" y="21990"/>
                  </a:cubicBezTo>
                  <a:cubicBezTo>
                    <a:pt x="6652" y="20559"/>
                    <a:pt x="6360" y="18953"/>
                    <a:pt x="6508" y="17378"/>
                  </a:cubicBezTo>
                  <a:cubicBezTo>
                    <a:pt x="6622" y="16167"/>
                    <a:pt x="6982" y="14987"/>
                    <a:pt x="7065" y="13773"/>
                  </a:cubicBezTo>
                  <a:cubicBezTo>
                    <a:pt x="7147" y="12559"/>
                    <a:pt x="6890" y="11231"/>
                    <a:pt x="5988" y="10415"/>
                  </a:cubicBezTo>
                  <a:cubicBezTo>
                    <a:pt x="5923" y="10357"/>
                    <a:pt x="5855" y="10299"/>
                    <a:pt x="5799" y="10233"/>
                  </a:cubicBezTo>
                  <a:cubicBezTo>
                    <a:pt x="5755" y="10185"/>
                    <a:pt x="5723" y="10134"/>
                    <a:pt x="5703" y="10075"/>
                  </a:cubicBezTo>
                  <a:cubicBezTo>
                    <a:pt x="5566" y="9663"/>
                    <a:pt x="6133" y="9394"/>
                    <a:pt x="6563" y="9336"/>
                  </a:cubicBezTo>
                  <a:cubicBezTo>
                    <a:pt x="9101" y="8985"/>
                    <a:pt x="11681" y="8793"/>
                    <a:pt x="14226" y="8462"/>
                  </a:cubicBezTo>
                  <a:cubicBezTo>
                    <a:pt x="14626" y="8414"/>
                    <a:pt x="15024" y="8359"/>
                    <a:pt x="15423" y="8300"/>
                  </a:cubicBezTo>
                  <a:cubicBezTo>
                    <a:pt x="17790" y="7950"/>
                    <a:pt x="20115" y="7444"/>
                    <a:pt x="22330" y="6539"/>
                  </a:cubicBezTo>
                  <a:lnTo>
                    <a:pt x="14034"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7"/>
            <p:cNvSpPr/>
            <p:nvPr/>
          </p:nvSpPr>
          <p:spPr>
            <a:xfrm>
              <a:off x="6648751" y="4254041"/>
              <a:ext cx="281869" cy="342089"/>
            </a:xfrm>
            <a:custGeom>
              <a:avLst/>
              <a:gdLst/>
              <a:ahLst/>
              <a:cxnLst/>
              <a:rect l="l" t="t" r="r" b="b"/>
              <a:pathLst>
                <a:path w="5247" h="6368" extrusionOk="0">
                  <a:moveTo>
                    <a:pt x="1" y="0"/>
                  </a:moveTo>
                  <a:cubicBezTo>
                    <a:pt x="1422" y="3178"/>
                    <a:pt x="3192" y="6202"/>
                    <a:pt x="3192" y="6202"/>
                  </a:cubicBezTo>
                  <a:cubicBezTo>
                    <a:pt x="3192" y="6202"/>
                    <a:pt x="3286" y="6126"/>
                    <a:pt x="3492" y="6099"/>
                  </a:cubicBezTo>
                  <a:cubicBezTo>
                    <a:pt x="3502" y="6097"/>
                    <a:pt x="3512" y="6096"/>
                    <a:pt x="3522" y="6096"/>
                  </a:cubicBezTo>
                  <a:cubicBezTo>
                    <a:pt x="3547" y="6096"/>
                    <a:pt x="3569" y="6103"/>
                    <a:pt x="3592" y="6112"/>
                  </a:cubicBezTo>
                  <a:cubicBezTo>
                    <a:pt x="3716" y="6095"/>
                    <a:pt x="3839" y="6083"/>
                    <a:pt x="3959" y="6083"/>
                  </a:cubicBezTo>
                  <a:cubicBezTo>
                    <a:pt x="4141" y="6083"/>
                    <a:pt x="4317" y="6110"/>
                    <a:pt x="4479" y="6185"/>
                  </a:cubicBezTo>
                  <a:cubicBezTo>
                    <a:pt x="4545" y="6219"/>
                    <a:pt x="4572" y="6295"/>
                    <a:pt x="4562" y="6367"/>
                  </a:cubicBezTo>
                  <a:cubicBezTo>
                    <a:pt x="4789" y="6357"/>
                    <a:pt x="5019" y="6347"/>
                    <a:pt x="5246" y="6336"/>
                  </a:cubicBezTo>
                  <a:cubicBezTo>
                    <a:pt x="4575" y="4905"/>
                    <a:pt x="4283" y="3299"/>
                    <a:pt x="4431" y="1724"/>
                  </a:cubicBezTo>
                  <a:cubicBezTo>
                    <a:pt x="4465" y="1338"/>
                    <a:pt x="4527" y="956"/>
                    <a:pt x="4600" y="575"/>
                  </a:cubicBezTo>
                  <a:cubicBezTo>
                    <a:pt x="3485" y="424"/>
                    <a:pt x="2374" y="176"/>
                    <a:pt x="1252" y="79"/>
                  </a:cubicBezTo>
                  <a:cubicBezTo>
                    <a:pt x="836" y="42"/>
                    <a:pt x="417" y="18"/>
                    <a:pt x="1"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7"/>
            <p:cNvSpPr/>
            <p:nvPr/>
          </p:nvSpPr>
          <p:spPr>
            <a:xfrm>
              <a:off x="7470955" y="3089977"/>
              <a:ext cx="571420" cy="363846"/>
            </a:xfrm>
            <a:custGeom>
              <a:avLst/>
              <a:gdLst/>
              <a:ahLst/>
              <a:cxnLst/>
              <a:rect l="l" t="t" r="r" b="b"/>
              <a:pathLst>
                <a:path w="10637" h="6773" extrusionOk="0">
                  <a:moveTo>
                    <a:pt x="8329" y="0"/>
                  </a:moveTo>
                  <a:lnTo>
                    <a:pt x="1" y="3189"/>
                  </a:lnTo>
                  <a:cubicBezTo>
                    <a:pt x="215" y="4159"/>
                    <a:pt x="769" y="5026"/>
                    <a:pt x="1450" y="5748"/>
                  </a:cubicBezTo>
                  <a:cubicBezTo>
                    <a:pt x="1842" y="6161"/>
                    <a:pt x="2299" y="6549"/>
                    <a:pt x="2849" y="6698"/>
                  </a:cubicBezTo>
                  <a:cubicBezTo>
                    <a:pt x="3070" y="6755"/>
                    <a:pt x="3297" y="6773"/>
                    <a:pt x="3526" y="6773"/>
                  </a:cubicBezTo>
                  <a:cubicBezTo>
                    <a:pt x="3711" y="6773"/>
                    <a:pt x="3896" y="6761"/>
                    <a:pt x="4081" y="6749"/>
                  </a:cubicBezTo>
                  <a:cubicBezTo>
                    <a:pt x="6158" y="6615"/>
                    <a:pt x="8232" y="6477"/>
                    <a:pt x="10310" y="6343"/>
                  </a:cubicBezTo>
                  <a:cubicBezTo>
                    <a:pt x="10420" y="6336"/>
                    <a:pt x="10551" y="6316"/>
                    <a:pt x="10602" y="6216"/>
                  </a:cubicBezTo>
                  <a:cubicBezTo>
                    <a:pt x="10637" y="6147"/>
                    <a:pt x="10619" y="6065"/>
                    <a:pt x="10599" y="5992"/>
                  </a:cubicBezTo>
                  <a:cubicBezTo>
                    <a:pt x="10080" y="3915"/>
                    <a:pt x="9316" y="1899"/>
                    <a:pt x="8329"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7"/>
            <p:cNvSpPr/>
            <p:nvPr/>
          </p:nvSpPr>
          <p:spPr>
            <a:xfrm>
              <a:off x="7323929" y="2567733"/>
              <a:ext cx="773514" cy="747299"/>
            </a:xfrm>
            <a:custGeom>
              <a:avLst/>
              <a:gdLst/>
              <a:ahLst/>
              <a:cxnLst/>
              <a:rect l="l" t="t" r="r" b="b"/>
              <a:pathLst>
                <a:path w="14399" h="13911" extrusionOk="0">
                  <a:moveTo>
                    <a:pt x="5630" y="1"/>
                  </a:moveTo>
                  <a:cubicBezTo>
                    <a:pt x="5304" y="1"/>
                    <a:pt x="4950" y="15"/>
                    <a:pt x="4599" y="46"/>
                  </a:cubicBezTo>
                  <a:cubicBezTo>
                    <a:pt x="4007" y="102"/>
                    <a:pt x="3430" y="205"/>
                    <a:pt x="3010" y="380"/>
                  </a:cubicBezTo>
                  <a:cubicBezTo>
                    <a:pt x="2828" y="456"/>
                    <a:pt x="2673" y="545"/>
                    <a:pt x="2566" y="652"/>
                  </a:cubicBezTo>
                  <a:lnTo>
                    <a:pt x="2201" y="965"/>
                  </a:lnTo>
                  <a:lnTo>
                    <a:pt x="1613" y="2843"/>
                  </a:lnTo>
                  <a:cubicBezTo>
                    <a:pt x="1428" y="4105"/>
                    <a:pt x="1280" y="5371"/>
                    <a:pt x="1094" y="6633"/>
                  </a:cubicBezTo>
                  <a:cubicBezTo>
                    <a:pt x="1029" y="7077"/>
                    <a:pt x="956" y="7521"/>
                    <a:pt x="880" y="7961"/>
                  </a:cubicBezTo>
                  <a:cubicBezTo>
                    <a:pt x="802" y="8401"/>
                    <a:pt x="715" y="8846"/>
                    <a:pt x="616" y="9286"/>
                  </a:cubicBezTo>
                  <a:cubicBezTo>
                    <a:pt x="558" y="9557"/>
                    <a:pt x="496" y="9832"/>
                    <a:pt x="423" y="10105"/>
                  </a:cubicBezTo>
                  <a:cubicBezTo>
                    <a:pt x="382" y="10262"/>
                    <a:pt x="341" y="10431"/>
                    <a:pt x="289" y="10610"/>
                  </a:cubicBezTo>
                  <a:cubicBezTo>
                    <a:pt x="0" y="11694"/>
                    <a:pt x="1218" y="13829"/>
                    <a:pt x="1066" y="13874"/>
                  </a:cubicBezTo>
                  <a:cubicBezTo>
                    <a:pt x="1014" y="13889"/>
                    <a:pt x="1378" y="13911"/>
                    <a:pt x="1992" y="13911"/>
                  </a:cubicBezTo>
                  <a:cubicBezTo>
                    <a:pt x="3163" y="13911"/>
                    <a:pt x="5243" y="13833"/>
                    <a:pt x="7086" y="13485"/>
                  </a:cubicBezTo>
                  <a:cubicBezTo>
                    <a:pt x="7097" y="13482"/>
                    <a:pt x="7103" y="13482"/>
                    <a:pt x="7113" y="13478"/>
                  </a:cubicBezTo>
                  <a:cubicBezTo>
                    <a:pt x="7946" y="13324"/>
                    <a:pt x="8768" y="13204"/>
                    <a:pt x="9594" y="13128"/>
                  </a:cubicBezTo>
                  <a:cubicBezTo>
                    <a:pt x="10314" y="13061"/>
                    <a:pt x="11039" y="13027"/>
                    <a:pt x="11777" y="13027"/>
                  </a:cubicBezTo>
                  <a:cubicBezTo>
                    <a:pt x="11987" y="13027"/>
                    <a:pt x="12198" y="13030"/>
                    <a:pt x="12410" y="13035"/>
                  </a:cubicBezTo>
                  <a:cubicBezTo>
                    <a:pt x="13082" y="13048"/>
                    <a:pt x="13742" y="13062"/>
                    <a:pt x="14398" y="13069"/>
                  </a:cubicBezTo>
                  <a:cubicBezTo>
                    <a:pt x="13858" y="11686"/>
                    <a:pt x="13109" y="10176"/>
                    <a:pt x="12277" y="8663"/>
                  </a:cubicBezTo>
                  <a:cubicBezTo>
                    <a:pt x="12036" y="8226"/>
                    <a:pt x="11791" y="7789"/>
                    <a:pt x="11540" y="7356"/>
                  </a:cubicBezTo>
                  <a:cubicBezTo>
                    <a:pt x="11369" y="7057"/>
                    <a:pt x="11196" y="6757"/>
                    <a:pt x="11021" y="6465"/>
                  </a:cubicBezTo>
                  <a:cubicBezTo>
                    <a:pt x="10756" y="6025"/>
                    <a:pt x="10494" y="5591"/>
                    <a:pt x="10237" y="5168"/>
                  </a:cubicBezTo>
                  <a:cubicBezTo>
                    <a:pt x="9212" y="3496"/>
                    <a:pt x="8221" y="1966"/>
                    <a:pt x="7464" y="789"/>
                  </a:cubicBezTo>
                  <a:cubicBezTo>
                    <a:pt x="7333" y="583"/>
                    <a:pt x="7186" y="370"/>
                    <a:pt x="7024" y="167"/>
                  </a:cubicBezTo>
                  <a:cubicBezTo>
                    <a:pt x="6952" y="71"/>
                    <a:pt x="6364" y="1"/>
                    <a:pt x="5630" y="1"/>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7"/>
            <p:cNvSpPr/>
            <p:nvPr/>
          </p:nvSpPr>
          <p:spPr>
            <a:xfrm>
              <a:off x="7607935" y="2884883"/>
              <a:ext cx="307869" cy="126994"/>
            </a:xfrm>
            <a:custGeom>
              <a:avLst/>
              <a:gdLst/>
              <a:ahLst/>
              <a:cxnLst/>
              <a:rect l="l" t="t" r="r" b="b"/>
              <a:pathLst>
                <a:path w="5731" h="2364" extrusionOk="0">
                  <a:moveTo>
                    <a:pt x="4950" y="0"/>
                  </a:moveTo>
                  <a:cubicBezTo>
                    <a:pt x="3594" y="89"/>
                    <a:pt x="2253" y="255"/>
                    <a:pt x="915" y="561"/>
                  </a:cubicBezTo>
                  <a:cubicBezTo>
                    <a:pt x="640" y="623"/>
                    <a:pt x="365" y="688"/>
                    <a:pt x="86" y="757"/>
                  </a:cubicBezTo>
                  <a:cubicBezTo>
                    <a:pt x="86" y="1187"/>
                    <a:pt x="65" y="1745"/>
                    <a:pt x="0" y="2364"/>
                  </a:cubicBezTo>
                  <a:cubicBezTo>
                    <a:pt x="1032" y="2109"/>
                    <a:pt x="2067" y="1854"/>
                    <a:pt x="3123" y="1696"/>
                  </a:cubicBezTo>
                  <a:cubicBezTo>
                    <a:pt x="3986" y="1565"/>
                    <a:pt x="4860" y="1513"/>
                    <a:pt x="5731" y="1483"/>
                  </a:cubicBezTo>
                  <a:cubicBezTo>
                    <a:pt x="5469" y="981"/>
                    <a:pt x="5207" y="482"/>
                    <a:pt x="4950" y="0"/>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7"/>
            <p:cNvSpPr/>
            <p:nvPr/>
          </p:nvSpPr>
          <p:spPr>
            <a:xfrm>
              <a:off x="7372544" y="2949344"/>
              <a:ext cx="141015" cy="97287"/>
            </a:xfrm>
            <a:custGeom>
              <a:avLst/>
              <a:gdLst/>
              <a:ahLst/>
              <a:cxnLst/>
              <a:rect l="l" t="t" r="r" b="b"/>
              <a:pathLst>
                <a:path w="2625" h="1811" extrusionOk="0">
                  <a:moveTo>
                    <a:pt x="2624" y="1"/>
                  </a:moveTo>
                  <a:lnTo>
                    <a:pt x="2624" y="1"/>
                  </a:lnTo>
                  <a:cubicBezTo>
                    <a:pt x="2511" y="25"/>
                    <a:pt x="2397" y="53"/>
                    <a:pt x="2284" y="80"/>
                  </a:cubicBezTo>
                  <a:cubicBezTo>
                    <a:pt x="1823" y="176"/>
                    <a:pt x="1369" y="269"/>
                    <a:pt x="904" y="342"/>
                  </a:cubicBezTo>
                  <a:cubicBezTo>
                    <a:pt x="777" y="359"/>
                    <a:pt x="491" y="424"/>
                    <a:pt x="189" y="475"/>
                  </a:cubicBezTo>
                  <a:cubicBezTo>
                    <a:pt x="131" y="923"/>
                    <a:pt x="65" y="1366"/>
                    <a:pt x="0" y="1810"/>
                  </a:cubicBezTo>
                  <a:lnTo>
                    <a:pt x="2624" y="1"/>
                  </a:lnTo>
                  <a:close/>
                </a:path>
              </a:pathLst>
            </a:custGeom>
            <a:solidFill>
              <a:srgbClr val="E38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7"/>
            <p:cNvSpPr/>
            <p:nvPr/>
          </p:nvSpPr>
          <p:spPr>
            <a:xfrm>
              <a:off x="7565767" y="3019177"/>
              <a:ext cx="417673" cy="171367"/>
            </a:xfrm>
            <a:custGeom>
              <a:avLst/>
              <a:gdLst/>
              <a:ahLst/>
              <a:cxnLst/>
              <a:rect l="l" t="t" r="r" b="b"/>
              <a:pathLst>
                <a:path w="7775" h="3190" extrusionOk="0">
                  <a:moveTo>
                    <a:pt x="7038" y="1"/>
                  </a:moveTo>
                  <a:cubicBezTo>
                    <a:pt x="5373" y="149"/>
                    <a:pt x="3730" y="510"/>
                    <a:pt x="2120" y="971"/>
                  </a:cubicBezTo>
                  <a:cubicBezTo>
                    <a:pt x="1587" y="1123"/>
                    <a:pt x="1060" y="1288"/>
                    <a:pt x="541" y="1442"/>
                  </a:cubicBezTo>
                  <a:cubicBezTo>
                    <a:pt x="414" y="2027"/>
                    <a:pt x="238" y="2625"/>
                    <a:pt x="1" y="3190"/>
                  </a:cubicBezTo>
                  <a:cubicBezTo>
                    <a:pt x="561" y="3042"/>
                    <a:pt x="1122" y="2877"/>
                    <a:pt x="1700" y="2704"/>
                  </a:cubicBezTo>
                  <a:cubicBezTo>
                    <a:pt x="3688" y="2099"/>
                    <a:pt x="5707" y="1604"/>
                    <a:pt x="7775" y="1494"/>
                  </a:cubicBezTo>
                  <a:cubicBezTo>
                    <a:pt x="7534" y="995"/>
                    <a:pt x="7289" y="496"/>
                    <a:pt x="7038" y="1"/>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7"/>
            <p:cNvSpPr/>
            <p:nvPr/>
          </p:nvSpPr>
          <p:spPr>
            <a:xfrm>
              <a:off x="7339454" y="3213367"/>
              <a:ext cx="1343" cy="5426"/>
            </a:xfrm>
            <a:custGeom>
              <a:avLst/>
              <a:gdLst/>
              <a:ahLst/>
              <a:cxnLst/>
              <a:rect l="l" t="t" r="r" b="b"/>
              <a:pathLst>
                <a:path w="25" h="101" extrusionOk="0">
                  <a:moveTo>
                    <a:pt x="0" y="101"/>
                  </a:moveTo>
                  <a:lnTo>
                    <a:pt x="0" y="101"/>
                  </a:lnTo>
                  <a:cubicBezTo>
                    <a:pt x="10" y="67"/>
                    <a:pt x="18" y="35"/>
                    <a:pt x="24" y="1"/>
                  </a:cubicBezTo>
                  <a:cubicBezTo>
                    <a:pt x="18" y="35"/>
                    <a:pt x="10" y="67"/>
                    <a:pt x="0" y="101"/>
                  </a:cubicBezTo>
                  <a:close/>
                </a:path>
              </a:pathLst>
            </a:custGeom>
            <a:solidFill>
              <a:srgbClr val="E38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7"/>
            <p:cNvSpPr/>
            <p:nvPr/>
          </p:nvSpPr>
          <p:spPr>
            <a:xfrm>
              <a:off x="7242816" y="3190483"/>
              <a:ext cx="323018" cy="234004"/>
            </a:xfrm>
            <a:custGeom>
              <a:avLst/>
              <a:gdLst/>
              <a:ahLst/>
              <a:cxnLst/>
              <a:rect l="l" t="t" r="r" b="b"/>
              <a:pathLst>
                <a:path w="6013" h="4356" extrusionOk="0">
                  <a:moveTo>
                    <a:pt x="6013" y="1"/>
                  </a:moveTo>
                  <a:lnTo>
                    <a:pt x="6013" y="1"/>
                  </a:lnTo>
                  <a:cubicBezTo>
                    <a:pt x="4809" y="319"/>
                    <a:pt x="3624" y="544"/>
                    <a:pt x="2387" y="544"/>
                  </a:cubicBezTo>
                  <a:cubicBezTo>
                    <a:pt x="2193" y="544"/>
                    <a:pt x="1997" y="538"/>
                    <a:pt x="1799" y="527"/>
                  </a:cubicBezTo>
                  <a:cubicBezTo>
                    <a:pt x="1496" y="1814"/>
                    <a:pt x="1018" y="3457"/>
                    <a:pt x="1" y="4355"/>
                  </a:cubicBezTo>
                  <a:cubicBezTo>
                    <a:pt x="1342" y="4032"/>
                    <a:pt x="3492" y="3313"/>
                    <a:pt x="4884" y="1817"/>
                  </a:cubicBezTo>
                  <a:cubicBezTo>
                    <a:pt x="5366" y="1301"/>
                    <a:pt x="5734" y="671"/>
                    <a:pt x="6013" y="1"/>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7"/>
            <p:cNvSpPr/>
            <p:nvPr/>
          </p:nvSpPr>
          <p:spPr>
            <a:xfrm>
              <a:off x="7513499" y="2881874"/>
              <a:ext cx="99275" cy="67526"/>
            </a:xfrm>
            <a:custGeom>
              <a:avLst/>
              <a:gdLst/>
              <a:ahLst/>
              <a:cxnLst/>
              <a:rect l="l" t="t" r="r" b="b"/>
              <a:pathLst>
                <a:path w="1848" h="1257" extrusionOk="0">
                  <a:moveTo>
                    <a:pt x="1823" y="1"/>
                  </a:moveTo>
                  <a:lnTo>
                    <a:pt x="0" y="1257"/>
                  </a:lnTo>
                  <a:cubicBezTo>
                    <a:pt x="616" y="1115"/>
                    <a:pt x="1231" y="961"/>
                    <a:pt x="1844" y="813"/>
                  </a:cubicBezTo>
                  <a:cubicBezTo>
                    <a:pt x="1847" y="431"/>
                    <a:pt x="1834" y="145"/>
                    <a:pt x="1823"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7"/>
            <p:cNvSpPr/>
            <p:nvPr/>
          </p:nvSpPr>
          <p:spPr>
            <a:xfrm>
              <a:off x="7340743" y="3011818"/>
              <a:ext cx="267257" cy="201611"/>
            </a:xfrm>
            <a:custGeom>
              <a:avLst/>
              <a:gdLst/>
              <a:ahLst/>
              <a:cxnLst/>
              <a:rect l="l" t="t" r="r" b="b"/>
              <a:pathLst>
                <a:path w="4975" h="3753" extrusionOk="0">
                  <a:moveTo>
                    <a:pt x="4974" y="1"/>
                  </a:moveTo>
                  <a:lnTo>
                    <a:pt x="4974" y="1"/>
                  </a:lnTo>
                  <a:cubicBezTo>
                    <a:pt x="4823" y="38"/>
                    <a:pt x="4671" y="76"/>
                    <a:pt x="4520" y="114"/>
                  </a:cubicBezTo>
                  <a:cubicBezTo>
                    <a:pt x="3312" y="406"/>
                    <a:pt x="2105" y="674"/>
                    <a:pt x="870" y="798"/>
                  </a:cubicBezTo>
                  <a:cubicBezTo>
                    <a:pt x="778" y="809"/>
                    <a:pt x="675" y="819"/>
                    <a:pt x="567" y="826"/>
                  </a:cubicBezTo>
                  <a:cubicBezTo>
                    <a:pt x="575" y="768"/>
                    <a:pt x="581" y="706"/>
                    <a:pt x="592" y="647"/>
                  </a:cubicBezTo>
                  <a:lnTo>
                    <a:pt x="588" y="647"/>
                  </a:lnTo>
                  <a:cubicBezTo>
                    <a:pt x="458" y="1528"/>
                    <a:pt x="303" y="2405"/>
                    <a:pt x="110" y="3278"/>
                  </a:cubicBezTo>
                  <a:cubicBezTo>
                    <a:pt x="179" y="2965"/>
                    <a:pt x="245" y="2652"/>
                    <a:pt x="303" y="2339"/>
                  </a:cubicBezTo>
                  <a:cubicBezTo>
                    <a:pt x="403" y="2343"/>
                    <a:pt x="503" y="2345"/>
                    <a:pt x="602" y="2345"/>
                  </a:cubicBezTo>
                  <a:cubicBezTo>
                    <a:pt x="2015" y="2345"/>
                    <a:pt x="3364" y="1987"/>
                    <a:pt x="4730" y="1579"/>
                  </a:cubicBezTo>
                  <a:cubicBezTo>
                    <a:pt x="4847" y="1036"/>
                    <a:pt x="4926" y="499"/>
                    <a:pt x="4974" y="1"/>
                  </a:cubicBezTo>
                  <a:close/>
                  <a:moveTo>
                    <a:pt x="110" y="3279"/>
                  </a:moveTo>
                  <a:cubicBezTo>
                    <a:pt x="76" y="3427"/>
                    <a:pt x="38" y="3588"/>
                    <a:pt x="0" y="3753"/>
                  </a:cubicBezTo>
                  <a:cubicBezTo>
                    <a:pt x="41" y="3588"/>
                    <a:pt x="76" y="3427"/>
                    <a:pt x="110" y="3279"/>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7"/>
            <p:cNvSpPr/>
            <p:nvPr/>
          </p:nvSpPr>
          <p:spPr>
            <a:xfrm>
              <a:off x="7371201" y="2925547"/>
              <a:ext cx="241364" cy="130701"/>
            </a:xfrm>
            <a:custGeom>
              <a:avLst/>
              <a:gdLst/>
              <a:ahLst/>
              <a:cxnLst/>
              <a:rect l="l" t="t" r="r" b="b"/>
              <a:pathLst>
                <a:path w="4493" h="2433" extrusionOk="0">
                  <a:moveTo>
                    <a:pt x="4493" y="0"/>
                  </a:moveTo>
                  <a:cubicBezTo>
                    <a:pt x="3880" y="148"/>
                    <a:pt x="3265" y="302"/>
                    <a:pt x="2649" y="444"/>
                  </a:cubicBezTo>
                  <a:lnTo>
                    <a:pt x="25" y="2253"/>
                  </a:lnTo>
                  <a:cubicBezTo>
                    <a:pt x="14" y="2312"/>
                    <a:pt x="8" y="2374"/>
                    <a:pt x="0" y="2432"/>
                  </a:cubicBezTo>
                  <a:cubicBezTo>
                    <a:pt x="108" y="2425"/>
                    <a:pt x="211" y="2415"/>
                    <a:pt x="303" y="2404"/>
                  </a:cubicBezTo>
                  <a:cubicBezTo>
                    <a:pt x="1538" y="2280"/>
                    <a:pt x="2745" y="2012"/>
                    <a:pt x="3953" y="1720"/>
                  </a:cubicBezTo>
                  <a:cubicBezTo>
                    <a:pt x="4104" y="1682"/>
                    <a:pt x="4256" y="1644"/>
                    <a:pt x="4407" y="1607"/>
                  </a:cubicBezTo>
                  <a:cubicBezTo>
                    <a:pt x="4472" y="988"/>
                    <a:pt x="4493" y="430"/>
                    <a:pt x="4493" y="0"/>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7"/>
            <p:cNvSpPr/>
            <p:nvPr/>
          </p:nvSpPr>
          <p:spPr>
            <a:xfrm>
              <a:off x="7339454" y="3096638"/>
              <a:ext cx="255385" cy="123073"/>
            </a:xfrm>
            <a:custGeom>
              <a:avLst/>
              <a:gdLst/>
              <a:ahLst/>
              <a:cxnLst/>
              <a:rect l="l" t="t" r="r" b="b"/>
              <a:pathLst>
                <a:path w="4754" h="2291" extrusionOk="0">
                  <a:moveTo>
                    <a:pt x="4754" y="0"/>
                  </a:moveTo>
                  <a:cubicBezTo>
                    <a:pt x="3388" y="408"/>
                    <a:pt x="2039" y="766"/>
                    <a:pt x="626" y="766"/>
                  </a:cubicBezTo>
                  <a:cubicBezTo>
                    <a:pt x="527" y="766"/>
                    <a:pt x="427" y="764"/>
                    <a:pt x="327" y="760"/>
                  </a:cubicBezTo>
                  <a:cubicBezTo>
                    <a:pt x="269" y="1073"/>
                    <a:pt x="203" y="1386"/>
                    <a:pt x="134" y="1699"/>
                  </a:cubicBezTo>
                  <a:cubicBezTo>
                    <a:pt x="100" y="1848"/>
                    <a:pt x="66" y="2009"/>
                    <a:pt x="24" y="2174"/>
                  </a:cubicBezTo>
                  <a:cubicBezTo>
                    <a:pt x="18" y="2208"/>
                    <a:pt x="10" y="2240"/>
                    <a:pt x="0" y="2274"/>
                  </a:cubicBezTo>
                  <a:cubicBezTo>
                    <a:pt x="198" y="2285"/>
                    <a:pt x="394" y="2291"/>
                    <a:pt x="588" y="2291"/>
                  </a:cubicBezTo>
                  <a:cubicBezTo>
                    <a:pt x="1825" y="2291"/>
                    <a:pt x="3010" y="2066"/>
                    <a:pt x="4214" y="1748"/>
                  </a:cubicBezTo>
                  <a:cubicBezTo>
                    <a:pt x="4451" y="1183"/>
                    <a:pt x="4627" y="585"/>
                    <a:pt x="4754" y="0"/>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7"/>
            <p:cNvSpPr/>
            <p:nvPr/>
          </p:nvSpPr>
          <p:spPr>
            <a:xfrm>
              <a:off x="6692208" y="3045069"/>
              <a:ext cx="630512" cy="196078"/>
            </a:xfrm>
            <a:custGeom>
              <a:avLst/>
              <a:gdLst/>
              <a:ahLst/>
              <a:cxnLst/>
              <a:rect l="l" t="t" r="r" b="b"/>
              <a:pathLst>
                <a:path w="11737" h="3650" extrusionOk="0">
                  <a:moveTo>
                    <a:pt x="481" y="1"/>
                  </a:moveTo>
                  <a:lnTo>
                    <a:pt x="0" y="1167"/>
                  </a:lnTo>
                  <a:cubicBezTo>
                    <a:pt x="1991" y="2384"/>
                    <a:pt x="4172" y="3186"/>
                    <a:pt x="6412" y="3519"/>
                  </a:cubicBezTo>
                  <a:cubicBezTo>
                    <a:pt x="6958" y="3600"/>
                    <a:pt x="7516" y="3650"/>
                    <a:pt x="8073" y="3650"/>
                  </a:cubicBezTo>
                  <a:cubicBezTo>
                    <a:pt x="9368" y="3650"/>
                    <a:pt x="10651" y="3380"/>
                    <a:pt x="11736" y="2597"/>
                  </a:cubicBezTo>
                  <a:cubicBezTo>
                    <a:pt x="11410" y="1827"/>
                    <a:pt x="11107" y="1043"/>
                    <a:pt x="10824" y="244"/>
                  </a:cubicBezTo>
                  <a:cubicBezTo>
                    <a:pt x="9270" y="993"/>
                    <a:pt x="7585" y="1365"/>
                    <a:pt x="5900" y="1365"/>
                  </a:cubicBezTo>
                  <a:cubicBezTo>
                    <a:pt x="4035" y="1365"/>
                    <a:pt x="2171" y="909"/>
                    <a:pt x="481"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7"/>
            <p:cNvSpPr/>
            <p:nvPr/>
          </p:nvSpPr>
          <p:spPr>
            <a:xfrm>
              <a:off x="7074679" y="3023098"/>
              <a:ext cx="635669" cy="464033"/>
            </a:xfrm>
            <a:custGeom>
              <a:avLst/>
              <a:gdLst/>
              <a:ahLst/>
              <a:cxnLst/>
              <a:rect l="l" t="t" r="r" b="b"/>
              <a:pathLst>
                <a:path w="11833" h="8638" extrusionOk="0">
                  <a:moveTo>
                    <a:pt x="6687" y="0"/>
                  </a:moveTo>
                  <a:cubicBezTo>
                    <a:pt x="6374" y="52"/>
                    <a:pt x="6061" y="104"/>
                    <a:pt x="5747" y="155"/>
                  </a:cubicBezTo>
                  <a:cubicBezTo>
                    <a:pt x="5483" y="1978"/>
                    <a:pt x="5208" y="3846"/>
                    <a:pt x="4337" y="5479"/>
                  </a:cubicBezTo>
                  <a:cubicBezTo>
                    <a:pt x="3471" y="7113"/>
                    <a:pt x="1878" y="8503"/>
                    <a:pt x="0" y="8637"/>
                  </a:cubicBezTo>
                  <a:lnTo>
                    <a:pt x="11832" y="8510"/>
                  </a:lnTo>
                  <a:cubicBezTo>
                    <a:pt x="9710" y="8029"/>
                    <a:pt x="7911" y="6370"/>
                    <a:pt x="7295" y="4324"/>
                  </a:cubicBezTo>
                  <a:cubicBezTo>
                    <a:pt x="7086" y="3625"/>
                    <a:pt x="7006" y="2900"/>
                    <a:pt x="6928" y="2181"/>
                  </a:cubicBezTo>
                  <a:cubicBezTo>
                    <a:pt x="6845" y="1452"/>
                    <a:pt x="6766" y="726"/>
                    <a:pt x="668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7"/>
            <p:cNvSpPr/>
            <p:nvPr/>
          </p:nvSpPr>
          <p:spPr>
            <a:xfrm>
              <a:off x="7120661" y="2586803"/>
              <a:ext cx="527745" cy="693418"/>
            </a:xfrm>
            <a:custGeom>
              <a:avLst/>
              <a:gdLst/>
              <a:ahLst/>
              <a:cxnLst/>
              <a:rect l="l" t="t" r="r" b="b"/>
              <a:pathLst>
                <a:path w="9824" h="12908" extrusionOk="0">
                  <a:moveTo>
                    <a:pt x="7042" y="1"/>
                  </a:moveTo>
                  <a:cubicBezTo>
                    <a:pt x="6196" y="91"/>
                    <a:pt x="5401" y="359"/>
                    <a:pt x="4761" y="961"/>
                  </a:cubicBezTo>
                  <a:cubicBezTo>
                    <a:pt x="4132" y="1556"/>
                    <a:pt x="3764" y="2392"/>
                    <a:pt x="3375" y="3187"/>
                  </a:cubicBezTo>
                  <a:cubicBezTo>
                    <a:pt x="2491" y="5009"/>
                    <a:pt x="1428" y="6736"/>
                    <a:pt x="207" y="8332"/>
                  </a:cubicBezTo>
                  <a:cubicBezTo>
                    <a:pt x="141" y="8418"/>
                    <a:pt x="73" y="8501"/>
                    <a:pt x="0" y="8583"/>
                  </a:cubicBezTo>
                  <a:cubicBezTo>
                    <a:pt x="603" y="9863"/>
                    <a:pt x="1270" y="11136"/>
                    <a:pt x="2216" y="12191"/>
                  </a:cubicBezTo>
                  <a:cubicBezTo>
                    <a:pt x="2456" y="12460"/>
                    <a:pt x="2721" y="12690"/>
                    <a:pt x="3000" y="12907"/>
                  </a:cubicBezTo>
                  <a:cubicBezTo>
                    <a:pt x="3113" y="12907"/>
                    <a:pt x="3220" y="12903"/>
                    <a:pt x="3316" y="12893"/>
                  </a:cubicBezTo>
                  <a:cubicBezTo>
                    <a:pt x="5704" y="12673"/>
                    <a:pt x="6911" y="11823"/>
                    <a:pt x="7547" y="11039"/>
                  </a:cubicBezTo>
                  <a:cubicBezTo>
                    <a:pt x="8242" y="10199"/>
                    <a:pt x="9824" y="5157"/>
                    <a:pt x="9487" y="2863"/>
                  </a:cubicBezTo>
                  <a:cubicBezTo>
                    <a:pt x="9343" y="1886"/>
                    <a:pt x="9201" y="576"/>
                    <a:pt x="8084" y="273"/>
                  </a:cubicBezTo>
                  <a:cubicBezTo>
                    <a:pt x="7702" y="169"/>
                    <a:pt x="7358" y="139"/>
                    <a:pt x="7042" y="1"/>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7"/>
            <p:cNvSpPr/>
            <p:nvPr/>
          </p:nvSpPr>
          <p:spPr>
            <a:xfrm>
              <a:off x="6700320" y="4534877"/>
              <a:ext cx="254687" cy="157883"/>
            </a:xfrm>
            <a:custGeom>
              <a:avLst/>
              <a:gdLst/>
              <a:ahLst/>
              <a:cxnLst/>
              <a:rect l="l" t="t" r="r" b="b"/>
              <a:pathLst>
                <a:path w="4741" h="2939" extrusionOk="0">
                  <a:moveTo>
                    <a:pt x="3942" y="0"/>
                  </a:moveTo>
                  <a:cubicBezTo>
                    <a:pt x="3942" y="0"/>
                    <a:pt x="1967" y="135"/>
                    <a:pt x="1452" y="135"/>
                  </a:cubicBezTo>
                  <a:cubicBezTo>
                    <a:pt x="1389" y="135"/>
                    <a:pt x="1348" y="133"/>
                    <a:pt x="1335" y="128"/>
                  </a:cubicBezTo>
                  <a:lnTo>
                    <a:pt x="1335" y="128"/>
                  </a:lnTo>
                  <a:lnTo>
                    <a:pt x="1971" y="1511"/>
                  </a:lnTo>
                  <a:lnTo>
                    <a:pt x="0" y="2938"/>
                  </a:lnTo>
                  <a:lnTo>
                    <a:pt x="4740" y="2924"/>
                  </a:lnTo>
                  <a:cubicBezTo>
                    <a:pt x="4740" y="2924"/>
                    <a:pt x="4578" y="1896"/>
                    <a:pt x="4383" y="1462"/>
                  </a:cubicBezTo>
                  <a:cubicBezTo>
                    <a:pt x="4183" y="1029"/>
                    <a:pt x="3942" y="0"/>
                    <a:pt x="3942"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7"/>
            <p:cNvSpPr/>
            <p:nvPr/>
          </p:nvSpPr>
          <p:spPr>
            <a:xfrm>
              <a:off x="7261832" y="2002515"/>
              <a:ext cx="495621" cy="509964"/>
            </a:xfrm>
            <a:custGeom>
              <a:avLst/>
              <a:gdLst/>
              <a:ahLst/>
              <a:cxnLst/>
              <a:rect l="l" t="t" r="r" b="b"/>
              <a:pathLst>
                <a:path w="9226" h="9493" extrusionOk="0">
                  <a:moveTo>
                    <a:pt x="4687" y="1"/>
                  </a:moveTo>
                  <a:cubicBezTo>
                    <a:pt x="4165" y="1"/>
                    <a:pt x="3640" y="73"/>
                    <a:pt x="3134" y="198"/>
                  </a:cubicBezTo>
                  <a:cubicBezTo>
                    <a:pt x="2274" y="411"/>
                    <a:pt x="1421" y="789"/>
                    <a:pt x="853" y="1474"/>
                  </a:cubicBezTo>
                  <a:cubicBezTo>
                    <a:pt x="152" y="2321"/>
                    <a:pt x="1" y="3500"/>
                    <a:pt x="45" y="4604"/>
                  </a:cubicBezTo>
                  <a:cubicBezTo>
                    <a:pt x="114" y="6193"/>
                    <a:pt x="537" y="7769"/>
                    <a:pt x="1277" y="9179"/>
                  </a:cubicBezTo>
                  <a:cubicBezTo>
                    <a:pt x="1335" y="9296"/>
                    <a:pt x="1407" y="9416"/>
                    <a:pt x="1528" y="9468"/>
                  </a:cubicBezTo>
                  <a:cubicBezTo>
                    <a:pt x="1570" y="9486"/>
                    <a:pt x="1614" y="9493"/>
                    <a:pt x="1659" y="9493"/>
                  </a:cubicBezTo>
                  <a:cubicBezTo>
                    <a:pt x="1744" y="9493"/>
                    <a:pt x="1833" y="9468"/>
                    <a:pt x="1917" y="9441"/>
                  </a:cubicBezTo>
                  <a:cubicBezTo>
                    <a:pt x="2728" y="9182"/>
                    <a:pt x="3509" y="8835"/>
                    <a:pt x="4238" y="8401"/>
                  </a:cubicBezTo>
                  <a:lnTo>
                    <a:pt x="6529" y="8171"/>
                  </a:lnTo>
                  <a:cubicBezTo>
                    <a:pt x="7526" y="8065"/>
                    <a:pt x="8300" y="7212"/>
                    <a:pt x="8696" y="6290"/>
                  </a:cubicBezTo>
                  <a:cubicBezTo>
                    <a:pt x="9157" y="5220"/>
                    <a:pt x="9226" y="3975"/>
                    <a:pt x="8840" y="2874"/>
                  </a:cubicBezTo>
                  <a:cubicBezTo>
                    <a:pt x="8459" y="1773"/>
                    <a:pt x="7619" y="831"/>
                    <a:pt x="6550" y="367"/>
                  </a:cubicBezTo>
                  <a:cubicBezTo>
                    <a:pt x="5964" y="110"/>
                    <a:pt x="5328" y="1"/>
                    <a:pt x="4687"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7"/>
            <p:cNvSpPr/>
            <p:nvPr/>
          </p:nvSpPr>
          <p:spPr>
            <a:xfrm>
              <a:off x="7502810" y="2584224"/>
              <a:ext cx="119258" cy="128713"/>
            </a:xfrm>
            <a:custGeom>
              <a:avLst/>
              <a:gdLst/>
              <a:ahLst/>
              <a:cxnLst/>
              <a:rect l="l" t="t" r="r" b="b"/>
              <a:pathLst>
                <a:path w="2220" h="2396" extrusionOk="0">
                  <a:moveTo>
                    <a:pt x="390" y="0"/>
                  </a:moveTo>
                  <a:cubicBezTo>
                    <a:pt x="328" y="0"/>
                    <a:pt x="265" y="4"/>
                    <a:pt x="199" y="11"/>
                  </a:cubicBezTo>
                  <a:cubicBezTo>
                    <a:pt x="9" y="35"/>
                    <a:pt x="0" y="322"/>
                    <a:pt x="181" y="322"/>
                  </a:cubicBezTo>
                  <a:cubicBezTo>
                    <a:pt x="187" y="322"/>
                    <a:pt x="193" y="321"/>
                    <a:pt x="199" y="321"/>
                  </a:cubicBezTo>
                  <a:cubicBezTo>
                    <a:pt x="257" y="314"/>
                    <a:pt x="312" y="311"/>
                    <a:pt x="366" y="311"/>
                  </a:cubicBezTo>
                  <a:cubicBezTo>
                    <a:pt x="1364" y="311"/>
                    <a:pt x="1817" y="1366"/>
                    <a:pt x="1902" y="2247"/>
                  </a:cubicBezTo>
                  <a:cubicBezTo>
                    <a:pt x="1912" y="2346"/>
                    <a:pt x="1994" y="2395"/>
                    <a:pt x="2072" y="2395"/>
                  </a:cubicBezTo>
                  <a:cubicBezTo>
                    <a:pt x="2148" y="2395"/>
                    <a:pt x="2220" y="2346"/>
                    <a:pt x="2211" y="2247"/>
                  </a:cubicBezTo>
                  <a:cubicBezTo>
                    <a:pt x="2113" y="1218"/>
                    <a:pt x="1553" y="0"/>
                    <a:pt x="390" y="0"/>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7"/>
            <p:cNvSpPr/>
            <p:nvPr/>
          </p:nvSpPr>
          <p:spPr>
            <a:xfrm>
              <a:off x="7531656" y="2032758"/>
              <a:ext cx="109374" cy="344399"/>
            </a:xfrm>
            <a:custGeom>
              <a:avLst/>
              <a:gdLst/>
              <a:ahLst/>
              <a:cxnLst/>
              <a:rect l="l" t="t" r="r" b="b"/>
              <a:pathLst>
                <a:path w="2036" h="6411" extrusionOk="0">
                  <a:moveTo>
                    <a:pt x="231" y="0"/>
                  </a:moveTo>
                  <a:cubicBezTo>
                    <a:pt x="108" y="0"/>
                    <a:pt x="0" y="156"/>
                    <a:pt x="113" y="261"/>
                  </a:cubicBezTo>
                  <a:cubicBezTo>
                    <a:pt x="907" y="980"/>
                    <a:pt x="1337" y="1888"/>
                    <a:pt x="1517" y="2941"/>
                  </a:cubicBezTo>
                  <a:cubicBezTo>
                    <a:pt x="1719" y="4144"/>
                    <a:pt x="1739" y="5163"/>
                    <a:pt x="1014" y="6187"/>
                  </a:cubicBezTo>
                  <a:cubicBezTo>
                    <a:pt x="935" y="6301"/>
                    <a:pt x="1041" y="6411"/>
                    <a:pt x="1151" y="6411"/>
                  </a:cubicBezTo>
                  <a:cubicBezTo>
                    <a:pt x="1198" y="6411"/>
                    <a:pt x="1245" y="6391"/>
                    <a:pt x="1279" y="6343"/>
                  </a:cubicBezTo>
                  <a:cubicBezTo>
                    <a:pt x="2019" y="5297"/>
                    <a:pt x="2036" y="4368"/>
                    <a:pt x="1853" y="3123"/>
                  </a:cubicBezTo>
                  <a:cubicBezTo>
                    <a:pt x="1682" y="1923"/>
                    <a:pt x="1238" y="866"/>
                    <a:pt x="333" y="41"/>
                  </a:cubicBezTo>
                  <a:cubicBezTo>
                    <a:pt x="301" y="12"/>
                    <a:pt x="266" y="0"/>
                    <a:pt x="231"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7"/>
            <p:cNvSpPr/>
            <p:nvPr/>
          </p:nvSpPr>
          <p:spPr>
            <a:xfrm>
              <a:off x="6856101" y="3349058"/>
              <a:ext cx="328014" cy="1341496"/>
            </a:xfrm>
            <a:custGeom>
              <a:avLst/>
              <a:gdLst/>
              <a:ahLst/>
              <a:cxnLst/>
              <a:rect l="l" t="t" r="r" b="b"/>
              <a:pathLst>
                <a:path w="6106" h="24972" extrusionOk="0">
                  <a:moveTo>
                    <a:pt x="2226" y="0"/>
                  </a:moveTo>
                  <a:cubicBezTo>
                    <a:pt x="2226" y="0"/>
                    <a:pt x="310" y="348"/>
                    <a:pt x="155" y="348"/>
                  </a:cubicBezTo>
                  <a:cubicBezTo>
                    <a:pt x="0" y="348"/>
                    <a:pt x="5276" y="24972"/>
                    <a:pt x="5276" y="24972"/>
                  </a:cubicBezTo>
                  <a:lnTo>
                    <a:pt x="6106" y="24972"/>
                  </a:lnTo>
                  <a:cubicBezTo>
                    <a:pt x="6106" y="24972"/>
                    <a:pt x="2226" y="261"/>
                    <a:pt x="2226"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7"/>
            <p:cNvSpPr/>
            <p:nvPr/>
          </p:nvSpPr>
          <p:spPr>
            <a:xfrm>
              <a:off x="7297823" y="2041567"/>
              <a:ext cx="521138" cy="400751"/>
            </a:xfrm>
            <a:custGeom>
              <a:avLst/>
              <a:gdLst/>
              <a:ahLst/>
              <a:cxnLst/>
              <a:rect l="l" t="t" r="r" b="b"/>
              <a:pathLst>
                <a:path w="9701" h="7460" extrusionOk="0">
                  <a:moveTo>
                    <a:pt x="7059" y="0"/>
                  </a:moveTo>
                  <a:cubicBezTo>
                    <a:pt x="7050" y="0"/>
                    <a:pt x="7041" y="0"/>
                    <a:pt x="7032" y="0"/>
                  </a:cubicBezTo>
                  <a:cubicBezTo>
                    <a:pt x="6103" y="0"/>
                    <a:pt x="5178" y="83"/>
                    <a:pt x="4263" y="217"/>
                  </a:cubicBezTo>
                  <a:cubicBezTo>
                    <a:pt x="2795" y="434"/>
                    <a:pt x="1387" y="826"/>
                    <a:pt x="1" y="1315"/>
                  </a:cubicBezTo>
                  <a:cubicBezTo>
                    <a:pt x="163" y="1294"/>
                    <a:pt x="325" y="1253"/>
                    <a:pt x="476" y="1187"/>
                  </a:cubicBezTo>
                  <a:lnTo>
                    <a:pt x="1453" y="4569"/>
                  </a:lnTo>
                  <a:cubicBezTo>
                    <a:pt x="1649" y="5573"/>
                    <a:pt x="2127" y="6598"/>
                    <a:pt x="3022" y="7097"/>
                  </a:cubicBezTo>
                  <a:cubicBezTo>
                    <a:pt x="3540" y="7382"/>
                    <a:pt x="4130" y="7460"/>
                    <a:pt x="4729" y="7460"/>
                  </a:cubicBezTo>
                  <a:cubicBezTo>
                    <a:pt x="5063" y="7460"/>
                    <a:pt x="5400" y="7435"/>
                    <a:pt x="5728" y="7409"/>
                  </a:cubicBezTo>
                  <a:cubicBezTo>
                    <a:pt x="6017" y="7385"/>
                    <a:pt x="6313" y="7362"/>
                    <a:pt x="6581" y="7248"/>
                  </a:cubicBezTo>
                  <a:cubicBezTo>
                    <a:pt x="6805" y="7152"/>
                    <a:pt x="7001" y="6997"/>
                    <a:pt x="7183" y="6836"/>
                  </a:cubicBezTo>
                  <a:cubicBezTo>
                    <a:pt x="8091" y="6031"/>
                    <a:pt x="8796" y="5006"/>
                    <a:pt x="9223" y="3870"/>
                  </a:cubicBezTo>
                  <a:cubicBezTo>
                    <a:pt x="9539" y="3021"/>
                    <a:pt x="9701" y="2078"/>
                    <a:pt x="9456" y="1208"/>
                  </a:cubicBezTo>
                  <a:cubicBezTo>
                    <a:pt x="9347" y="823"/>
                    <a:pt x="9144" y="459"/>
                    <a:pt x="8875" y="159"/>
                  </a:cubicBezTo>
                  <a:cubicBezTo>
                    <a:pt x="8273" y="108"/>
                    <a:pt x="7666" y="0"/>
                    <a:pt x="7059"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7"/>
            <p:cNvSpPr/>
            <p:nvPr/>
          </p:nvSpPr>
          <p:spPr>
            <a:xfrm>
              <a:off x="7357718" y="2263690"/>
              <a:ext cx="52538" cy="122159"/>
            </a:xfrm>
            <a:custGeom>
              <a:avLst/>
              <a:gdLst/>
              <a:ahLst/>
              <a:cxnLst/>
              <a:rect l="l" t="t" r="r" b="b"/>
              <a:pathLst>
                <a:path w="978" h="2274" extrusionOk="0">
                  <a:moveTo>
                    <a:pt x="283" y="0"/>
                  </a:moveTo>
                  <a:cubicBezTo>
                    <a:pt x="0" y="0"/>
                    <a:pt x="104" y="516"/>
                    <a:pt x="156" y="901"/>
                  </a:cubicBezTo>
                  <a:cubicBezTo>
                    <a:pt x="204" y="1266"/>
                    <a:pt x="253" y="2273"/>
                    <a:pt x="561" y="2273"/>
                  </a:cubicBezTo>
                  <a:cubicBezTo>
                    <a:pt x="578" y="2273"/>
                    <a:pt x="597" y="2270"/>
                    <a:pt x="616" y="2263"/>
                  </a:cubicBezTo>
                  <a:cubicBezTo>
                    <a:pt x="978" y="2133"/>
                    <a:pt x="668" y="0"/>
                    <a:pt x="283" y="0"/>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7"/>
            <p:cNvSpPr/>
            <p:nvPr/>
          </p:nvSpPr>
          <p:spPr>
            <a:xfrm>
              <a:off x="7328871" y="2201431"/>
              <a:ext cx="34435" cy="150147"/>
            </a:xfrm>
            <a:custGeom>
              <a:avLst/>
              <a:gdLst/>
              <a:ahLst/>
              <a:cxnLst/>
              <a:rect l="l" t="t" r="r" b="b"/>
              <a:pathLst>
                <a:path w="641" h="2795" extrusionOk="0">
                  <a:moveTo>
                    <a:pt x="537" y="0"/>
                  </a:moveTo>
                  <a:lnTo>
                    <a:pt x="94" y="674"/>
                  </a:lnTo>
                  <a:cubicBezTo>
                    <a:pt x="1" y="1342"/>
                    <a:pt x="97" y="2036"/>
                    <a:pt x="372" y="2652"/>
                  </a:cubicBezTo>
                  <a:cubicBezTo>
                    <a:pt x="401" y="2719"/>
                    <a:pt x="450" y="2795"/>
                    <a:pt x="517" y="2795"/>
                  </a:cubicBezTo>
                  <a:cubicBezTo>
                    <a:pt x="523" y="2795"/>
                    <a:pt x="528" y="2794"/>
                    <a:pt x="534" y="2793"/>
                  </a:cubicBezTo>
                  <a:cubicBezTo>
                    <a:pt x="620" y="2779"/>
                    <a:pt x="641" y="2669"/>
                    <a:pt x="641" y="2583"/>
                  </a:cubicBezTo>
                  <a:cubicBezTo>
                    <a:pt x="641" y="1823"/>
                    <a:pt x="631" y="58"/>
                    <a:pt x="537"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7"/>
            <p:cNvSpPr/>
            <p:nvPr/>
          </p:nvSpPr>
          <p:spPr>
            <a:xfrm>
              <a:off x="7283426" y="2110702"/>
              <a:ext cx="60704" cy="134891"/>
            </a:xfrm>
            <a:custGeom>
              <a:avLst/>
              <a:gdLst/>
              <a:ahLst/>
              <a:cxnLst/>
              <a:rect l="l" t="t" r="r" b="b"/>
              <a:pathLst>
                <a:path w="1130" h="2511" extrusionOk="0">
                  <a:moveTo>
                    <a:pt x="162" y="0"/>
                  </a:moveTo>
                  <a:lnTo>
                    <a:pt x="162" y="0"/>
                  </a:lnTo>
                  <a:cubicBezTo>
                    <a:pt x="1" y="929"/>
                    <a:pt x="390" y="1930"/>
                    <a:pt x="1129" y="2511"/>
                  </a:cubicBezTo>
                  <a:lnTo>
                    <a:pt x="162" y="0"/>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7"/>
            <p:cNvSpPr/>
            <p:nvPr/>
          </p:nvSpPr>
          <p:spPr>
            <a:xfrm>
              <a:off x="7288637" y="2074657"/>
              <a:ext cx="117593" cy="233628"/>
            </a:xfrm>
            <a:custGeom>
              <a:avLst/>
              <a:gdLst/>
              <a:ahLst/>
              <a:cxnLst/>
              <a:rect l="l" t="t" r="r" b="b"/>
              <a:pathLst>
                <a:path w="2189" h="4349" extrusionOk="0">
                  <a:moveTo>
                    <a:pt x="1442" y="0"/>
                  </a:moveTo>
                  <a:lnTo>
                    <a:pt x="354" y="131"/>
                  </a:lnTo>
                  <a:cubicBezTo>
                    <a:pt x="354" y="131"/>
                    <a:pt x="0" y="465"/>
                    <a:pt x="155" y="1184"/>
                  </a:cubicBezTo>
                  <a:cubicBezTo>
                    <a:pt x="310" y="1902"/>
                    <a:pt x="1170" y="3694"/>
                    <a:pt x="1170" y="3694"/>
                  </a:cubicBezTo>
                  <a:lnTo>
                    <a:pt x="1307" y="4348"/>
                  </a:lnTo>
                  <a:cubicBezTo>
                    <a:pt x="1307" y="4348"/>
                    <a:pt x="1233" y="3461"/>
                    <a:pt x="1668" y="3461"/>
                  </a:cubicBezTo>
                  <a:cubicBezTo>
                    <a:pt x="1681" y="3461"/>
                    <a:pt x="1695" y="3462"/>
                    <a:pt x="1710" y="3464"/>
                  </a:cubicBezTo>
                  <a:cubicBezTo>
                    <a:pt x="1720" y="3465"/>
                    <a:pt x="1729" y="3466"/>
                    <a:pt x="1739" y="3466"/>
                  </a:cubicBezTo>
                  <a:cubicBezTo>
                    <a:pt x="2189" y="3466"/>
                    <a:pt x="2133" y="2191"/>
                    <a:pt x="2133" y="2191"/>
                  </a:cubicBezTo>
                  <a:lnTo>
                    <a:pt x="1923" y="881"/>
                  </a:lnTo>
                  <a:lnTo>
                    <a:pt x="1442" y="0"/>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7"/>
            <p:cNvSpPr/>
            <p:nvPr/>
          </p:nvSpPr>
          <p:spPr>
            <a:xfrm>
              <a:off x="7244642" y="2255525"/>
              <a:ext cx="71555" cy="159334"/>
            </a:xfrm>
            <a:custGeom>
              <a:avLst/>
              <a:gdLst/>
              <a:ahLst/>
              <a:cxnLst/>
              <a:rect l="l" t="t" r="r" b="b"/>
              <a:pathLst>
                <a:path w="1332" h="2966" extrusionOk="0">
                  <a:moveTo>
                    <a:pt x="640" y="1"/>
                  </a:moveTo>
                  <a:lnTo>
                    <a:pt x="744" y="443"/>
                  </a:lnTo>
                  <a:lnTo>
                    <a:pt x="744" y="443"/>
                  </a:lnTo>
                  <a:cubicBezTo>
                    <a:pt x="779" y="280"/>
                    <a:pt x="780" y="89"/>
                    <a:pt x="640" y="1"/>
                  </a:cubicBezTo>
                  <a:close/>
                  <a:moveTo>
                    <a:pt x="744" y="443"/>
                  </a:moveTo>
                  <a:cubicBezTo>
                    <a:pt x="740" y="458"/>
                    <a:pt x="737" y="472"/>
                    <a:pt x="733" y="486"/>
                  </a:cubicBezTo>
                  <a:cubicBezTo>
                    <a:pt x="619" y="916"/>
                    <a:pt x="434" y="1329"/>
                    <a:pt x="179" y="1693"/>
                  </a:cubicBezTo>
                  <a:cubicBezTo>
                    <a:pt x="97" y="1817"/>
                    <a:pt x="0" y="1948"/>
                    <a:pt x="18" y="2092"/>
                  </a:cubicBezTo>
                  <a:cubicBezTo>
                    <a:pt x="32" y="2234"/>
                    <a:pt x="145" y="2337"/>
                    <a:pt x="248" y="2429"/>
                  </a:cubicBezTo>
                  <a:cubicBezTo>
                    <a:pt x="539" y="2692"/>
                    <a:pt x="876" y="2966"/>
                    <a:pt x="1259" y="2966"/>
                  </a:cubicBezTo>
                  <a:cubicBezTo>
                    <a:pt x="1283" y="2966"/>
                    <a:pt x="1307" y="2965"/>
                    <a:pt x="1332" y="2962"/>
                  </a:cubicBezTo>
                  <a:lnTo>
                    <a:pt x="744" y="443"/>
                  </a:ln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7"/>
            <p:cNvSpPr/>
            <p:nvPr/>
          </p:nvSpPr>
          <p:spPr>
            <a:xfrm>
              <a:off x="7211552" y="1940417"/>
              <a:ext cx="613160" cy="389900"/>
            </a:xfrm>
            <a:custGeom>
              <a:avLst/>
              <a:gdLst/>
              <a:ahLst/>
              <a:cxnLst/>
              <a:rect l="l" t="t" r="r" b="b"/>
              <a:pathLst>
                <a:path w="11414" h="7258" extrusionOk="0">
                  <a:moveTo>
                    <a:pt x="1744" y="1"/>
                  </a:moveTo>
                  <a:cubicBezTo>
                    <a:pt x="1077" y="1"/>
                    <a:pt x="367" y="322"/>
                    <a:pt x="166" y="979"/>
                  </a:cubicBezTo>
                  <a:cubicBezTo>
                    <a:pt x="1" y="1512"/>
                    <a:pt x="235" y="2110"/>
                    <a:pt x="616" y="2499"/>
                  </a:cubicBezTo>
                  <a:cubicBezTo>
                    <a:pt x="1002" y="2885"/>
                    <a:pt x="1511" y="3101"/>
                    <a:pt x="2016" y="3277"/>
                  </a:cubicBezTo>
                  <a:lnTo>
                    <a:pt x="9189" y="7074"/>
                  </a:lnTo>
                  <a:cubicBezTo>
                    <a:pt x="9194" y="7186"/>
                    <a:pt x="9306" y="7258"/>
                    <a:pt x="9415" y="7258"/>
                  </a:cubicBezTo>
                  <a:cubicBezTo>
                    <a:pt x="9430" y="7258"/>
                    <a:pt x="9445" y="7256"/>
                    <a:pt x="9460" y="7253"/>
                  </a:cubicBezTo>
                  <a:cubicBezTo>
                    <a:pt x="9577" y="7225"/>
                    <a:pt x="9670" y="7133"/>
                    <a:pt x="9752" y="7040"/>
                  </a:cubicBezTo>
                  <a:cubicBezTo>
                    <a:pt x="10719" y="5960"/>
                    <a:pt x="11307" y="4518"/>
                    <a:pt x="11393" y="3039"/>
                  </a:cubicBezTo>
                  <a:cubicBezTo>
                    <a:pt x="11413" y="2658"/>
                    <a:pt x="11400" y="2259"/>
                    <a:pt x="11256" y="1908"/>
                  </a:cubicBezTo>
                  <a:cubicBezTo>
                    <a:pt x="11001" y="1289"/>
                    <a:pt x="10381" y="913"/>
                    <a:pt x="9762" y="735"/>
                  </a:cubicBezTo>
                  <a:cubicBezTo>
                    <a:pt x="9268" y="591"/>
                    <a:pt x="8763" y="544"/>
                    <a:pt x="8252" y="544"/>
                  </a:cubicBezTo>
                  <a:cubicBezTo>
                    <a:pt x="7284" y="544"/>
                    <a:pt x="6294" y="714"/>
                    <a:pt x="5322" y="714"/>
                  </a:cubicBezTo>
                  <a:cubicBezTo>
                    <a:pt x="4879" y="714"/>
                    <a:pt x="4440" y="679"/>
                    <a:pt x="4008" y="577"/>
                  </a:cubicBezTo>
                  <a:cubicBezTo>
                    <a:pt x="3307" y="411"/>
                    <a:pt x="2642" y="75"/>
                    <a:pt x="1931" y="9"/>
                  </a:cubicBezTo>
                  <a:cubicBezTo>
                    <a:pt x="1869" y="4"/>
                    <a:pt x="1807" y="1"/>
                    <a:pt x="1744"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7"/>
            <p:cNvSpPr/>
            <p:nvPr/>
          </p:nvSpPr>
          <p:spPr>
            <a:xfrm>
              <a:off x="6507419" y="3925718"/>
              <a:ext cx="430781" cy="480901"/>
            </a:xfrm>
            <a:custGeom>
              <a:avLst/>
              <a:gdLst/>
              <a:ahLst/>
              <a:cxnLst/>
              <a:rect l="l" t="t" r="r" b="b"/>
              <a:pathLst>
                <a:path w="8019" h="8952" extrusionOk="0">
                  <a:moveTo>
                    <a:pt x="774" y="0"/>
                  </a:moveTo>
                  <a:cubicBezTo>
                    <a:pt x="695" y="2232"/>
                    <a:pt x="0" y="8860"/>
                    <a:pt x="310" y="8940"/>
                  </a:cubicBezTo>
                  <a:cubicBezTo>
                    <a:pt x="344" y="8948"/>
                    <a:pt x="464" y="8952"/>
                    <a:pt x="651" y="8952"/>
                  </a:cubicBezTo>
                  <a:cubicBezTo>
                    <a:pt x="2162" y="8952"/>
                    <a:pt x="8018" y="8709"/>
                    <a:pt x="8018" y="8709"/>
                  </a:cubicBezTo>
                  <a:cubicBezTo>
                    <a:pt x="8018" y="8709"/>
                    <a:pt x="7863" y="3928"/>
                    <a:pt x="7554" y="2927"/>
                  </a:cubicBezTo>
                  <a:cubicBezTo>
                    <a:pt x="7247" y="1926"/>
                    <a:pt x="5707" y="770"/>
                    <a:pt x="5707" y="770"/>
                  </a:cubicBezTo>
                  <a:lnTo>
                    <a:pt x="77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7"/>
            <p:cNvSpPr/>
            <p:nvPr/>
          </p:nvSpPr>
          <p:spPr>
            <a:xfrm>
              <a:off x="7484492" y="2570204"/>
              <a:ext cx="356647" cy="902174"/>
            </a:xfrm>
            <a:custGeom>
              <a:avLst/>
              <a:gdLst/>
              <a:ahLst/>
              <a:cxnLst/>
              <a:rect l="l" t="t" r="r" b="b"/>
              <a:pathLst>
                <a:path w="6639" h="16794" extrusionOk="0">
                  <a:moveTo>
                    <a:pt x="1610" y="0"/>
                  </a:moveTo>
                  <a:cubicBezTo>
                    <a:pt x="1018" y="62"/>
                    <a:pt x="420" y="142"/>
                    <a:pt x="1" y="345"/>
                  </a:cubicBezTo>
                  <a:cubicBezTo>
                    <a:pt x="739" y="486"/>
                    <a:pt x="1449" y="905"/>
                    <a:pt x="1941" y="1476"/>
                  </a:cubicBezTo>
                  <a:cubicBezTo>
                    <a:pt x="2779" y="2443"/>
                    <a:pt x="2989" y="3791"/>
                    <a:pt x="3165" y="5057"/>
                  </a:cubicBezTo>
                  <a:cubicBezTo>
                    <a:pt x="3636" y="8473"/>
                    <a:pt x="4111" y="11905"/>
                    <a:pt x="4124" y="15352"/>
                  </a:cubicBezTo>
                  <a:cubicBezTo>
                    <a:pt x="4131" y="15833"/>
                    <a:pt x="4124" y="16315"/>
                    <a:pt x="4108" y="16793"/>
                  </a:cubicBezTo>
                  <a:cubicBezTo>
                    <a:pt x="4737" y="16720"/>
                    <a:pt x="5370" y="16649"/>
                    <a:pt x="6002" y="16576"/>
                  </a:cubicBezTo>
                  <a:cubicBezTo>
                    <a:pt x="6161" y="16560"/>
                    <a:pt x="6326" y="16535"/>
                    <a:pt x="6446" y="16436"/>
                  </a:cubicBezTo>
                  <a:cubicBezTo>
                    <a:pt x="6625" y="16287"/>
                    <a:pt x="6639" y="16015"/>
                    <a:pt x="6635" y="15782"/>
                  </a:cubicBezTo>
                  <a:cubicBezTo>
                    <a:pt x="6629" y="15503"/>
                    <a:pt x="6618" y="15228"/>
                    <a:pt x="6605" y="14950"/>
                  </a:cubicBezTo>
                  <a:cubicBezTo>
                    <a:pt x="6419" y="11124"/>
                    <a:pt x="5414" y="7368"/>
                    <a:pt x="4117" y="3760"/>
                  </a:cubicBezTo>
                  <a:cubicBezTo>
                    <a:pt x="3681" y="2539"/>
                    <a:pt x="3179" y="1283"/>
                    <a:pt x="2205" y="427"/>
                  </a:cubicBezTo>
                  <a:cubicBezTo>
                    <a:pt x="2026" y="265"/>
                    <a:pt x="1823" y="118"/>
                    <a:pt x="161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7"/>
            <p:cNvSpPr/>
            <p:nvPr/>
          </p:nvSpPr>
          <p:spPr>
            <a:xfrm>
              <a:off x="7253881" y="2247575"/>
              <a:ext cx="50873" cy="24013"/>
            </a:xfrm>
            <a:custGeom>
              <a:avLst/>
              <a:gdLst/>
              <a:ahLst/>
              <a:cxnLst/>
              <a:rect l="l" t="t" r="r" b="b"/>
              <a:pathLst>
                <a:path w="947" h="447" extrusionOk="0">
                  <a:moveTo>
                    <a:pt x="451" y="0"/>
                  </a:moveTo>
                  <a:cubicBezTo>
                    <a:pt x="326" y="0"/>
                    <a:pt x="200" y="48"/>
                    <a:pt x="104" y="149"/>
                  </a:cubicBezTo>
                  <a:cubicBezTo>
                    <a:pt x="1" y="259"/>
                    <a:pt x="105" y="413"/>
                    <a:pt x="221" y="413"/>
                  </a:cubicBezTo>
                  <a:cubicBezTo>
                    <a:pt x="256" y="413"/>
                    <a:pt x="292" y="399"/>
                    <a:pt x="324" y="366"/>
                  </a:cubicBezTo>
                  <a:cubicBezTo>
                    <a:pt x="360" y="328"/>
                    <a:pt x="412" y="307"/>
                    <a:pt x="464" y="307"/>
                  </a:cubicBezTo>
                  <a:cubicBezTo>
                    <a:pt x="517" y="307"/>
                    <a:pt x="570" y="329"/>
                    <a:pt x="603" y="376"/>
                  </a:cubicBezTo>
                  <a:cubicBezTo>
                    <a:pt x="637" y="426"/>
                    <a:pt x="685" y="446"/>
                    <a:pt x="732" y="446"/>
                  </a:cubicBezTo>
                  <a:cubicBezTo>
                    <a:pt x="842" y="446"/>
                    <a:pt x="947" y="336"/>
                    <a:pt x="868" y="221"/>
                  </a:cubicBezTo>
                  <a:cubicBezTo>
                    <a:pt x="771" y="78"/>
                    <a:pt x="611" y="0"/>
                    <a:pt x="451"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7"/>
            <p:cNvSpPr/>
            <p:nvPr/>
          </p:nvSpPr>
          <p:spPr>
            <a:xfrm>
              <a:off x="7694206" y="1857638"/>
              <a:ext cx="421702" cy="364007"/>
            </a:xfrm>
            <a:custGeom>
              <a:avLst/>
              <a:gdLst/>
              <a:ahLst/>
              <a:cxnLst/>
              <a:rect l="l" t="t" r="r" b="b"/>
              <a:pathLst>
                <a:path w="7850" h="6776" extrusionOk="0">
                  <a:moveTo>
                    <a:pt x="3565" y="1"/>
                  </a:moveTo>
                  <a:cubicBezTo>
                    <a:pt x="3292" y="1"/>
                    <a:pt x="3018" y="53"/>
                    <a:pt x="2752" y="126"/>
                  </a:cubicBezTo>
                  <a:cubicBezTo>
                    <a:pt x="1868" y="367"/>
                    <a:pt x="960" y="976"/>
                    <a:pt x="857" y="1884"/>
                  </a:cubicBezTo>
                  <a:cubicBezTo>
                    <a:pt x="809" y="2327"/>
                    <a:pt x="926" y="2871"/>
                    <a:pt x="575" y="3146"/>
                  </a:cubicBezTo>
                  <a:lnTo>
                    <a:pt x="0" y="3972"/>
                  </a:lnTo>
                  <a:cubicBezTo>
                    <a:pt x="243" y="3869"/>
                    <a:pt x="505" y="3820"/>
                    <a:pt x="767" y="3820"/>
                  </a:cubicBezTo>
                  <a:cubicBezTo>
                    <a:pt x="1331" y="3820"/>
                    <a:pt x="1898" y="4048"/>
                    <a:pt x="2281" y="4464"/>
                  </a:cubicBezTo>
                  <a:cubicBezTo>
                    <a:pt x="2841" y="5072"/>
                    <a:pt x="2965" y="6042"/>
                    <a:pt x="2580" y="6775"/>
                  </a:cubicBezTo>
                  <a:cubicBezTo>
                    <a:pt x="3213" y="6637"/>
                    <a:pt x="3770" y="6194"/>
                    <a:pt x="4042" y="5605"/>
                  </a:cubicBezTo>
                  <a:cubicBezTo>
                    <a:pt x="4197" y="5767"/>
                    <a:pt x="4282" y="5988"/>
                    <a:pt x="4286" y="6207"/>
                  </a:cubicBezTo>
                  <a:cubicBezTo>
                    <a:pt x="5095" y="6101"/>
                    <a:pt x="5806" y="5475"/>
                    <a:pt x="6023" y="4691"/>
                  </a:cubicBezTo>
                  <a:lnTo>
                    <a:pt x="6023" y="4691"/>
                  </a:lnTo>
                  <a:cubicBezTo>
                    <a:pt x="5965" y="4959"/>
                    <a:pt x="5910" y="5237"/>
                    <a:pt x="5968" y="5502"/>
                  </a:cubicBezTo>
                  <a:cubicBezTo>
                    <a:pt x="6030" y="5771"/>
                    <a:pt x="6240" y="6025"/>
                    <a:pt x="6511" y="6042"/>
                  </a:cubicBezTo>
                  <a:cubicBezTo>
                    <a:pt x="6521" y="6043"/>
                    <a:pt x="6530" y="6043"/>
                    <a:pt x="6540" y="6043"/>
                  </a:cubicBezTo>
                  <a:cubicBezTo>
                    <a:pt x="6772" y="6043"/>
                    <a:pt x="6975" y="5881"/>
                    <a:pt x="7127" y="5705"/>
                  </a:cubicBezTo>
                  <a:cubicBezTo>
                    <a:pt x="7850" y="4869"/>
                    <a:pt x="7846" y="3573"/>
                    <a:pt x="7337" y="2592"/>
                  </a:cubicBezTo>
                  <a:cubicBezTo>
                    <a:pt x="6832" y="1616"/>
                    <a:pt x="5906" y="911"/>
                    <a:pt x="4926" y="405"/>
                  </a:cubicBezTo>
                  <a:cubicBezTo>
                    <a:pt x="4568" y="219"/>
                    <a:pt x="4187" y="54"/>
                    <a:pt x="3784" y="13"/>
                  </a:cubicBezTo>
                  <a:cubicBezTo>
                    <a:pt x="3711" y="4"/>
                    <a:pt x="3638" y="1"/>
                    <a:pt x="3565"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7"/>
            <p:cNvSpPr/>
            <p:nvPr/>
          </p:nvSpPr>
          <p:spPr>
            <a:xfrm>
              <a:off x="7634848" y="1933057"/>
              <a:ext cx="176202" cy="209239"/>
            </a:xfrm>
            <a:custGeom>
              <a:avLst/>
              <a:gdLst/>
              <a:ahLst/>
              <a:cxnLst/>
              <a:rect l="l" t="t" r="r" b="b"/>
              <a:pathLst>
                <a:path w="3280" h="3895" extrusionOk="0">
                  <a:moveTo>
                    <a:pt x="1204" y="1"/>
                  </a:moveTo>
                  <a:cubicBezTo>
                    <a:pt x="1081" y="1"/>
                    <a:pt x="959" y="21"/>
                    <a:pt x="844" y="60"/>
                  </a:cubicBezTo>
                  <a:cubicBezTo>
                    <a:pt x="528" y="163"/>
                    <a:pt x="266" y="411"/>
                    <a:pt x="132" y="717"/>
                  </a:cubicBezTo>
                  <a:cubicBezTo>
                    <a:pt x="25" y="961"/>
                    <a:pt x="1" y="1253"/>
                    <a:pt x="121" y="1495"/>
                  </a:cubicBezTo>
                  <a:cubicBezTo>
                    <a:pt x="222" y="1702"/>
                    <a:pt x="446" y="1851"/>
                    <a:pt x="673" y="1851"/>
                  </a:cubicBezTo>
                  <a:cubicBezTo>
                    <a:pt x="709" y="1851"/>
                    <a:pt x="746" y="1847"/>
                    <a:pt x="782" y="1839"/>
                  </a:cubicBezTo>
                  <a:lnTo>
                    <a:pt x="782" y="1839"/>
                  </a:lnTo>
                  <a:cubicBezTo>
                    <a:pt x="613" y="2048"/>
                    <a:pt x="610" y="2379"/>
                    <a:pt x="775" y="2592"/>
                  </a:cubicBezTo>
                  <a:cubicBezTo>
                    <a:pt x="891" y="2741"/>
                    <a:pt x="1082" y="2826"/>
                    <a:pt x="1271" y="2826"/>
                  </a:cubicBezTo>
                  <a:cubicBezTo>
                    <a:pt x="1353" y="2826"/>
                    <a:pt x="1433" y="2810"/>
                    <a:pt x="1508" y="2777"/>
                  </a:cubicBezTo>
                  <a:lnTo>
                    <a:pt x="1508" y="2777"/>
                  </a:lnTo>
                  <a:cubicBezTo>
                    <a:pt x="1412" y="2966"/>
                    <a:pt x="1453" y="3204"/>
                    <a:pt x="1569" y="3379"/>
                  </a:cubicBezTo>
                  <a:cubicBezTo>
                    <a:pt x="1690" y="3555"/>
                    <a:pt x="1872" y="3676"/>
                    <a:pt x="2065" y="3765"/>
                  </a:cubicBezTo>
                  <a:cubicBezTo>
                    <a:pt x="2218" y="3837"/>
                    <a:pt x="2387" y="3895"/>
                    <a:pt x="2554" y="3895"/>
                  </a:cubicBezTo>
                  <a:cubicBezTo>
                    <a:pt x="2624" y="3895"/>
                    <a:pt x="2693" y="3884"/>
                    <a:pt x="2760" y="3861"/>
                  </a:cubicBezTo>
                  <a:cubicBezTo>
                    <a:pt x="2914" y="3809"/>
                    <a:pt x="3042" y="3692"/>
                    <a:pt x="3145" y="3565"/>
                  </a:cubicBezTo>
                  <a:cubicBezTo>
                    <a:pt x="3197" y="3506"/>
                    <a:pt x="3234" y="3438"/>
                    <a:pt x="3276" y="3373"/>
                  </a:cubicBezTo>
                  <a:cubicBezTo>
                    <a:pt x="3279" y="3190"/>
                    <a:pt x="3231" y="3011"/>
                    <a:pt x="3176" y="2829"/>
                  </a:cubicBezTo>
                  <a:cubicBezTo>
                    <a:pt x="3059" y="2767"/>
                    <a:pt x="2946" y="2688"/>
                    <a:pt x="2852" y="2588"/>
                  </a:cubicBezTo>
                  <a:cubicBezTo>
                    <a:pt x="2213" y="2128"/>
                    <a:pt x="1848" y="1305"/>
                    <a:pt x="1955" y="525"/>
                  </a:cubicBezTo>
                  <a:cubicBezTo>
                    <a:pt x="1962" y="473"/>
                    <a:pt x="1972" y="418"/>
                    <a:pt x="1962" y="366"/>
                  </a:cubicBezTo>
                  <a:cubicBezTo>
                    <a:pt x="1941" y="283"/>
                    <a:pt x="1872" y="222"/>
                    <a:pt x="1800" y="174"/>
                  </a:cubicBezTo>
                  <a:cubicBezTo>
                    <a:pt x="1624" y="58"/>
                    <a:pt x="1414" y="1"/>
                    <a:pt x="1204" y="1"/>
                  </a:cubicBezTo>
                  <a:close/>
                </a:path>
              </a:pathLst>
            </a:custGeom>
            <a:solidFill>
              <a:srgbClr val="843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7"/>
            <p:cNvSpPr/>
            <p:nvPr/>
          </p:nvSpPr>
          <p:spPr>
            <a:xfrm>
              <a:off x="7458439" y="3354752"/>
              <a:ext cx="624226" cy="312973"/>
            </a:xfrm>
            <a:custGeom>
              <a:avLst/>
              <a:gdLst/>
              <a:ahLst/>
              <a:cxnLst/>
              <a:rect l="l" t="t" r="r" b="b"/>
              <a:pathLst>
                <a:path w="11620" h="5826" extrusionOk="0">
                  <a:moveTo>
                    <a:pt x="11079" y="1"/>
                  </a:moveTo>
                  <a:cubicBezTo>
                    <a:pt x="8833" y="35"/>
                    <a:pt x="6584" y="193"/>
                    <a:pt x="4355" y="482"/>
                  </a:cubicBezTo>
                  <a:cubicBezTo>
                    <a:pt x="3652" y="572"/>
                    <a:pt x="2924" y="669"/>
                    <a:pt x="2212" y="669"/>
                  </a:cubicBezTo>
                  <a:cubicBezTo>
                    <a:pt x="1451" y="669"/>
                    <a:pt x="709" y="557"/>
                    <a:pt x="38" y="204"/>
                  </a:cubicBezTo>
                  <a:lnTo>
                    <a:pt x="0" y="3753"/>
                  </a:lnTo>
                  <a:cubicBezTo>
                    <a:pt x="1105" y="4557"/>
                    <a:pt x="2334" y="5401"/>
                    <a:pt x="3682" y="5401"/>
                  </a:cubicBezTo>
                  <a:cubicBezTo>
                    <a:pt x="3769" y="5401"/>
                    <a:pt x="3857" y="5398"/>
                    <a:pt x="3945" y="5390"/>
                  </a:cubicBezTo>
                  <a:cubicBezTo>
                    <a:pt x="4716" y="5325"/>
                    <a:pt x="5431" y="4974"/>
                    <a:pt x="6136" y="4647"/>
                  </a:cubicBezTo>
                  <a:cubicBezTo>
                    <a:pt x="6812" y="4334"/>
                    <a:pt x="7522" y="4037"/>
                    <a:pt x="8260" y="4037"/>
                  </a:cubicBezTo>
                  <a:cubicBezTo>
                    <a:pt x="8293" y="4037"/>
                    <a:pt x="8326" y="4038"/>
                    <a:pt x="8359" y="4039"/>
                  </a:cubicBezTo>
                  <a:cubicBezTo>
                    <a:pt x="9136" y="4066"/>
                    <a:pt x="9948" y="4530"/>
                    <a:pt x="10137" y="5281"/>
                  </a:cubicBezTo>
                  <a:cubicBezTo>
                    <a:pt x="10189" y="5487"/>
                    <a:pt x="10223" y="5741"/>
                    <a:pt x="10422" y="5810"/>
                  </a:cubicBezTo>
                  <a:cubicBezTo>
                    <a:pt x="10453" y="5821"/>
                    <a:pt x="10483" y="5826"/>
                    <a:pt x="10513" y="5826"/>
                  </a:cubicBezTo>
                  <a:cubicBezTo>
                    <a:pt x="10682" y="5826"/>
                    <a:pt x="10838" y="5666"/>
                    <a:pt x="10935" y="5511"/>
                  </a:cubicBezTo>
                  <a:cubicBezTo>
                    <a:pt x="11451" y="4720"/>
                    <a:pt x="11619" y="3739"/>
                    <a:pt x="11581" y="2793"/>
                  </a:cubicBezTo>
                  <a:cubicBezTo>
                    <a:pt x="11543" y="1847"/>
                    <a:pt x="11310" y="918"/>
                    <a:pt x="1107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7"/>
            <p:cNvSpPr/>
            <p:nvPr/>
          </p:nvSpPr>
          <p:spPr>
            <a:xfrm>
              <a:off x="7968543" y="3369685"/>
              <a:ext cx="128337" cy="415094"/>
            </a:xfrm>
            <a:custGeom>
              <a:avLst/>
              <a:gdLst/>
              <a:ahLst/>
              <a:cxnLst/>
              <a:rect l="l" t="t" r="r" b="b"/>
              <a:pathLst>
                <a:path w="2389" h="7727" extrusionOk="0">
                  <a:moveTo>
                    <a:pt x="1538" y="1"/>
                  </a:moveTo>
                  <a:cubicBezTo>
                    <a:pt x="1442" y="1"/>
                    <a:pt x="1349" y="74"/>
                    <a:pt x="1391" y="186"/>
                  </a:cubicBezTo>
                  <a:cubicBezTo>
                    <a:pt x="1814" y="1346"/>
                    <a:pt x="2014" y="2564"/>
                    <a:pt x="1931" y="3798"/>
                  </a:cubicBezTo>
                  <a:cubicBezTo>
                    <a:pt x="1858" y="4817"/>
                    <a:pt x="1612" y="6939"/>
                    <a:pt x="480" y="7377"/>
                  </a:cubicBezTo>
                  <a:lnTo>
                    <a:pt x="480" y="7377"/>
                  </a:lnTo>
                  <a:cubicBezTo>
                    <a:pt x="293" y="6516"/>
                    <a:pt x="366" y="5589"/>
                    <a:pt x="363" y="4714"/>
                  </a:cubicBezTo>
                  <a:cubicBezTo>
                    <a:pt x="359" y="3853"/>
                    <a:pt x="352" y="2990"/>
                    <a:pt x="349" y="2131"/>
                  </a:cubicBezTo>
                  <a:cubicBezTo>
                    <a:pt x="349" y="2031"/>
                    <a:pt x="271" y="1981"/>
                    <a:pt x="194" y="1981"/>
                  </a:cubicBezTo>
                  <a:cubicBezTo>
                    <a:pt x="116" y="1981"/>
                    <a:pt x="39" y="2031"/>
                    <a:pt x="39" y="2131"/>
                  </a:cubicBezTo>
                  <a:cubicBezTo>
                    <a:pt x="46" y="3086"/>
                    <a:pt x="50" y="4042"/>
                    <a:pt x="56" y="5003"/>
                  </a:cubicBezTo>
                  <a:cubicBezTo>
                    <a:pt x="60" y="5873"/>
                    <a:pt x="1" y="6763"/>
                    <a:pt x="221" y="7613"/>
                  </a:cubicBezTo>
                  <a:cubicBezTo>
                    <a:pt x="239" y="7684"/>
                    <a:pt x="305" y="7727"/>
                    <a:pt x="376" y="7727"/>
                  </a:cubicBezTo>
                  <a:cubicBezTo>
                    <a:pt x="387" y="7727"/>
                    <a:pt x="399" y="7726"/>
                    <a:pt x="410" y="7723"/>
                  </a:cubicBezTo>
                  <a:cubicBezTo>
                    <a:pt x="1645" y="7427"/>
                    <a:pt x="1976" y="5690"/>
                    <a:pt x="2144" y="4631"/>
                  </a:cubicBezTo>
                  <a:cubicBezTo>
                    <a:pt x="2388" y="3104"/>
                    <a:pt x="2217" y="1556"/>
                    <a:pt x="1690" y="104"/>
                  </a:cubicBezTo>
                  <a:cubicBezTo>
                    <a:pt x="1663" y="32"/>
                    <a:pt x="1600" y="1"/>
                    <a:pt x="153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7"/>
            <p:cNvSpPr/>
            <p:nvPr/>
          </p:nvSpPr>
          <p:spPr>
            <a:xfrm>
              <a:off x="7352239" y="2110326"/>
              <a:ext cx="284770" cy="121515"/>
            </a:xfrm>
            <a:custGeom>
              <a:avLst/>
              <a:gdLst/>
              <a:ahLst/>
              <a:cxnLst/>
              <a:rect l="l" t="t" r="r" b="b"/>
              <a:pathLst>
                <a:path w="5301" h="2262" extrusionOk="0">
                  <a:moveTo>
                    <a:pt x="5195" y="1"/>
                  </a:moveTo>
                  <a:cubicBezTo>
                    <a:pt x="5182" y="1"/>
                    <a:pt x="5169" y="5"/>
                    <a:pt x="5155" y="14"/>
                  </a:cubicBezTo>
                  <a:cubicBezTo>
                    <a:pt x="4478" y="492"/>
                    <a:pt x="3769" y="922"/>
                    <a:pt x="3020" y="1284"/>
                  </a:cubicBezTo>
                  <a:cubicBezTo>
                    <a:pt x="2334" y="1616"/>
                    <a:pt x="1414" y="2107"/>
                    <a:pt x="587" y="2107"/>
                  </a:cubicBezTo>
                  <a:cubicBezTo>
                    <a:pt x="431" y="2107"/>
                    <a:pt x="278" y="2090"/>
                    <a:pt x="131" y="2051"/>
                  </a:cubicBezTo>
                  <a:cubicBezTo>
                    <a:pt x="122" y="2048"/>
                    <a:pt x="114" y="2047"/>
                    <a:pt x="107" y="2047"/>
                  </a:cubicBezTo>
                  <a:cubicBezTo>
                    <a:pt x="28" y="2047"/>
                    <a:pt x="1" y="2173"/>
                    <a:pt x="89" y="2198"/>
                  </a:cubicBezTo>
                  <a:cubicBezTo>
                    <a:pt x="254" y="2242"/>
                    <a:pt x="419" y="2261"/>
                    <a:pt x="583" y="2261"/>
                  </a:cubicBezTo>
                  <a:cubicBezTo>
                    <a:pt x="1243" y="2261"/>
                    <a:pt x="1896" y="1952"/>
                    <a:pt x="2493" y="1696"/>
                  </a:cubicBezTo>
                  <a:cubicBezTo>
                    <a:pt x="3463" y="1276"/>
                    <a:pt x="4371" y="754"/>
                    <a:pt x="5235" y="149"/>
                  </a:cubicBezTo>
                  <a:cubicBezTo>
                    <a:pt x="5301" y="102"/>
                    <a:pt x="5259" y="1"/>
                    <a:pt x="519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7"/>
            <p:cNvSpPr/>
            <p:nvPr/>
          </p:nvSpPr>
          <p:spPr>
            <a:xfrm>
              <a:off x="7354602" y="2123648"/>
              <a:ext cx="164598" cy="35885"/>
            </a:xfrm>
            <a:custGeom>
              <a:avLst/>
              <a:gdLst/>
              <a:ahLst/>
              <a:cxnLst/>
              <a:rect l="l" t="t" r="r" b="b"/>
              <a:pathLst>
                <a:path w="3064" h="668" extrusionOk="0">
                  <a:moveTo>
                    <a:pt x="2958" y="0"/>
                  </a:moveTo>
                  <a:cubicBezTo>
                    <a:pt x="2951" y="0"/>
                    <a:pt x="2943" y="1"/>
                    <a:pt x="2935" y="4"/>
                  </a:cubicBezTo>
                  <a:cubicBezTo>
                    <a:pt x="2092" y="270"/>
                    <a:pt x="1250" y="513"/>
                    <a:pt x="364" y="513"/>
                  </a:cubicBezTo>
                  <a:cubicBezTo>
                    <a:pt x="276" y="513"/>
                    <a:pt x="188" y="511"/>
                    <a:pt x="100" y="506"/>
                  </a:cubicBezTo>
                  <a:cubicBezTo>
                    <a:pt x="98" y="505"/>
                    <a:pt x="96" y="505"/>
                    <a:pt x="94" y="505"/>
                  </a:cubicBezTo>
                  <a:cubicBezTo>
                    <a:pt x="0" y="505"/>
                    <a:pt x="6" y="654"/>
                    <a:pt x="100" y="660"/>
                  </a:cubicBezTo>
                  <a:cubicBezTo>
                    <a:pt x="189" y="665"/>
                    <a:pt x="277" y="667"/>
                    <a:pt x="365" y="667"/>
                  </a:cubicBezTo>
                  <a:cubicBezTo>
                    <a:pt x="1264" y="667"/>
                    <a:pt x="2117" y="421"/>
                    <a:pt x="2976" y="151"/>
                  </a:cubicBezTo>
                  <a:cubicBezTo>
                    <a:pt x="3063" y="126"/>
                    <a:pt x="3036" y="0"/>
                    <a:pt x="2958"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7"/>
            <p:cNvSpPr/>
            <p:nvPr/>
          </p:nvSpPr>
          <p:spPr>
            <a:xfrm>
              <a:off x="7470149" y="2077128"/>
              <a:ext cx="44910" cy="18157"/>
            </a:xfrm>
            <a:custGeom>
              <a:avLst/>
              <a:gdLst/>
              <a:ahLst/>
              <a:cxnLst/>
              <a:rect l="l" t="t" r="r" b="b"/>
              <a:pathLst>
                <a:path w="836" h="338" extrusionOk="0">
                  <a:moveTo>
                    <a:pt x="743" y="0"/>
                  </a:moveTo>
                  <a:cubicBezTo>
                    <a:pt x="734" y="0"/>
                    <a:pt x="724" y="2"/>
                    <a:pt x="714" y="6"/>
                  </a:cubicBezTo>
                  <a:cubicBezTo>
                    <a:pt x="515" y="92"/>
                    <a:pt x="309" y="151"/>
                    <a:pt x="95" y="189"/>
                  </a:cubicBezTo>
                  <a:cubicBezTo>
                    <a:pt x="1" y="201"/>
                    <a:pt x="32" y="338"/>
                    <a:pt x="118" y="338"/>
                  </a:cubicBezTo>
                  <a:cubicBezTo>
                    <a:pt x="123" y="338"/>
                    <a:pt x="128" y="337"/>
                    <a:pt x="133" y="336"/>
                  </a:cubicBezTo>
                  <a:cubicBezTo>
                    <a:pt x="350" y="298"/>
                    <a:pt x="557" y="240"/>
                    <a:pt x="755" y="157"/>
                  </a:cubicBezTo>
                  <a:cubicBezTo>
                    <a:pt x="836" y="124"/>
                    <a:pt x="814" y="0"/>
                    <a:pt x="743"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7"/>
            <p:cNvSpPr/>
            <p:nvPr/>
          </p:nvSpPr>
          <p:spPr>
            <a:xfrm>
              <a:off x="7545408" y="2087657"/>
              <a:ext cx="44319" cy="20736"/>
            </a:xfrm>
            <a:custGeom>
              <a:avLst/>
              <a:gdLst/>
              <a:ahLst/>
              <a:cxnLst/>
              <a:rect l="l" t="t" r="r" b="b"/>
              <a:pathLst>
                <a:path w="825" h="386" extrusionOk="0">
                  <a:moveTo>
                    <a:pt x="726" y="1"/>
                  </a:moveTo>
                  <a:cubicBezTo>
                    <a:pt x="718" y="1"/>
                    <a:pt x="709" y="3"/>
                    <a:pt x="699" y="6"/>
                  </a:cubicBezTo>
                  <a:cubicBezTo>
                    <a:pt x="493" y="82"/>
                    <a:pt x="286" y="158"/>
                    <a:pt x="80" y="233"/>
                  </a:cubicBezTo>
                  <a:cubicBezTo>
                    <a:pt x="0" y="261"/>
                    <a:pt x="23" y="386"/>
                    <a:pt x="95" y="386"/>
                  </a:cubicBezTo>
                  <a:cubicBezTo>
                    <a:pt x="103" y="386"/>
                    <a:pt x="112" y="384"/>
                    <a:pt x="121" y="381"/>
                  </a:cubicBezTo>
                  <a:cubicBezTo>
                    <a:pt x="328" y="306"/>
                    <a:pt x="534" y="230"/>
                    <a:pt x="741" y="158"/>
                  </a:cubicBezTo>
                  <a:cubicBezTo>
                    <a:pt x="825" y="127"/>
                    <a:pt x="802" y="1"/>
                    <a:pt x="72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7"/>
            <p:cNvSpPr/>
            <p:nvPr/>
          </p:nvSpPr>
          <p:spPr>
            <a:xfrm>
              <a:off x="7321727" y="2003320"/>
              <a:ext cx="263228" cy="29009"/>
            </a:xfrm>
            <a:custGeom>
              <a:avLst/>
              <a:gdLst/>
              <a:ahLst/>
              <a:cxnLst/>
              <a:rect l="l" t="t" r="r" b="b"/>
              <a:pathLst>
                <a:path w="4900" h="540" extrusionOk="0">
                  <a:moveTo>
                    <a:pt x="303" y="1"/>
                  </a:moveTo>
                  <a:cubicBezTo>
                    <a:pt x="236" y="1"/>
                    <a:pt x="168" y="4"/>
                    <a:pt x="100" y="11"/>
                  </a:cubicBezTo>
                  <a:cubicBezTo>
                    <a:pt x="6" y="21"/>
                    <a:pt x="0" y="166"/>
                    <a:pt x="91" y="166"/>
                  </a:cubicBezTo>
                  <a:cubicBezTo>
                    <a:pt x="94" y="166"/>
                    <a:pt x="97" y="166"/>
                    <a:pt x="100" y="166"/>
                  </a:cubicBezTo>
                  <a:cubicBezTo>
                    <a:pt x="172" y="158"/>
                    <a:pt x="243" y="155"/>
                    <a:pt x="315" y="155"/>
                  </a:cubicBezTo>
                  <a:cubicBezTo>
                    <a:pt x="1043" y="155"/>
                    <a:pt x="1779" y="503"/>
                    <a:pt x="2518" y="534"/>
                  </a:cubicBezTo>
                  <a:cubicBezTo>
                    <a:pt x="2596" y="537"/>
                    <a:pt x="2673" y="539"/>
                    <a:pt x="2751" y="539"/>
                  </a:cubicBezTo>
                  <a:cubicBezTo>
                    <a:pt x="3460" y="539"/>
                    <a:pt x="4149" y="401"/>
                    <a:pt x="4819" y="159"/>
                  </a:cubicBezTo>
                  <a:cubicBezTo>
                    <a:pt x="4900" y="128"/>
                    <a:pt x="4877" y="6"/>
                    <a:pt x="4804" y="6"/>
                  </a:cubicBezTo>
                  <a:cubicBezTo>
                    <a:pt x="4796" y="6"/>
                    <a:pt x="4787" y="7"/>
                    <a:pt x="4777" y="11"/>
                  </a:cubicBezTo>
                  <a:cubicBezTo>
                    <a:pt x="4108" y="249"/>
                    <a:pt x="3416" y="384"/>
                    <a:pt x="2711" y="384"/>
                  </a:cubicBezTo>
                  <a:cubicBezTo>
                    <a:pt x="2561" y="384"/>
                    <a:pt x="2411" y="378"/>
                    <a:pt x="2260" y="366"/>
                  </a:cubicBezTo>
                  <a:cubicBezTo>
                    <a:pt x="1601" y="306"/>
                    <a:pt x="963" y="1"/>
                    <a:pt x="303"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7"/>
            <p:cNvSpPr/>
            <p:nvPr/>
          </p:nvSpPr>
          <p:spPr>
            <a:xfrm>
              <a:off x="7494967" y="2192998"/>
              <a:ext cx="194466" cy="210529"/>
            </a:xfrm>
            <a:custGeom>
              <a:avLst/>
              <a:gdLst/>
              <a:ahLst/>
              <a:cxnLst/>
              <a:rect l="l" t="t" r="r" b="b"/>
              <a:pathLst>
                <a:path w="3620" h="3919" extrusionOk="0">
                  <a:moveTo>
                    <a:pt x="3515" y="1"/>
                  </a:moveTo>
                  <a:cubicBezTo>
                    <a:pt x="3491" y="1"/>
                    <a:pt x="3469" y="12"/>
                    <a:pt x="3454" y="40"/>
                  </a:cubicBezTo>
                  <a:cubicBezTo>
                    <a:pt x="2670" y="1561"/>
                    <a:pt x="1793" y="3160"/>
                    <a:pt x="84" y="3765"/>
                  </a:cubicBezTo>
                  <a:cubicBezTo>
                    <a:pt x="1" y="3793"/>
                    <a:pt x="26" y="3918"/>
                    <a:pt x="99" y="3918"/>
                  </a:cubicBezTo>
                  <a:cubicBezTo>
                    <a:pt x="107" y="3918"/>
                    <a:pt x="116" y="3917"/>
                    <a:pt x="125" y="3913"/>
                  </a:cubicBezTo>
                  <a:cubicBezTo>
                    <a:pt x="1879" y="3290"/>
                    <a:pt x="2781" y="1685"/>
                    <a:pt x="3589" y="116"/>
                  </a:cubicBezTo>
                  <a:cubicBezTo>
                    <a:pt x="3620" y="57"/>
                    <a:pt x="3566" y="1"/>
                    <a:pt x="351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7"/>
            <p:cNvSpPr/>
            <p:nvPr/>
          </p:nvSpPr>
          <p:spPr>
            <a:xfrm>
              <a:off x="7699578" y="2194932"/>
              <a:ext cx="19339" cy="37389"/>
            </a:xfrm>
            <a:custGeom>
              <a:avLst/>
              <a:gdLst/>
              <a:ahLst/>
              <a:cxnLst/>
              <a:rect l="l" t="t" r="r" b="b"/>
              <a:pathLst>
                <a:path w="360" h="696" extrusionOk="0">
                  <a:moveTo>
                    <a:pt x="266" y="1"/>
                  </a:moveTo>
                  <a:cubicBezTo>
                    <a:pt x="236" y="1"/>
                    <a:pt x="205" y="17"/>
                    <a:pt x="193" y="55"/>
                  </a:cubicBezTo>
                  <a:cubicBezTo>
                    <a:pt x="134" y="238"/>
                    <a:pt x="75" y="420"/>
                    <a:pt x="17" y="599"/>
                  </a:cubicBezTo>
                  <a:cubicBezTo>
                    <a:pt x="0" y="657"/>
                    <a:pt x="48" y="695"/>
                    <a:pt x="95" y="695"/>
                  </a:cubicBezTo>
                  <a:cubicBezTo>
                    <a:pt x="126" y="695"/>
                    <a:pt x="156" y="679"/>
                    <a:pt x="169" y="641"/>
                  </a:cubicBezTo>
                  <a:cubicBezTo>
                    <a:pt x="223" y="461"/>
                    <a:pt x="282" y="279"/>
                    <a:pt x="340" y="97"/>
                  </a:cubicBezTo>
                  <a:cubicBezTo>
                    <a:pt x="359" y="39"/>
                    <a:pt x="313" y="1"/>
                    <a:pt x="26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7"/>
            <p:cNvSpPr/>
            <p:nvPr/>
          </p:nvSpPr>
          <p:spPr>
            <a:xfrm>
              <a:off x="7610245" y="2300111"/>
              <a:ext cx="72683" cy="84502"/>
            </a:xfrm>
            <a:custGeom>
              <a:avLst/>
              <a:gdLst/>
              <a:ahLst/>
              <a:cxnLst/>
              <a:rect l="l" t="t" r="r" b="b"/>
              <a:pathLst>
                <a:path w="1353" h="1573" extrusionOk="0">
                  <a:moveTo>
                    <a:pt x="1260" y="0"/>
                  </a:moveTo>
                  <a:cubicBezTo>
                    <a:pt x="1229" y="0"/>
                    <a:pt x="1200" y="17"/>
                    <a:pt x="1189" y="55"/>
                  </a:cubicBezTo>
                  <a:cubicBezTo>
                    <a:pt x="1024" y="664"/>
                    <a:pt x="532" y="1069"/>
                    <a:pt x="60" y="1445"/>
                  </a:cubicBezTo>
                  <a:cubicBezTo>
                    <a:pt x="0" y="1494"/>
                    <a:pt x="57" y="1573"/>
                    <a:pt x="121" y="1573"/>
                  </a:cubicBezTo>
                  <a:cubicBezTo>
                    <a:pt x="137" y="1573"/>
                    <a:pt x="154" y="1567"/>
                    <a:pt x="170" y="1555"/>
                  </a:cubicBezTo>
                  <a:cubicBezTo>
                    <a:pt x="665" y="1159"/>
                    <a:pt x="1164" y="732"/>
                    <a:pt x="1336" y="96"/>
                  </a:cubicBezTo>
                  <a:cubicBezTo>
                    <a:pt x="1353" y="38"/>
                    <a:pt x="1306" y="0"/>
                    <a:pt x="126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7"/>
            <p:cNvSpPr/>
            <p:nvPr/>
          </p:nvSpPr>
          <p:spPr>
            <a:xfrm>
              <a:off x="7729552" y="2164151"/>
              <a:ext cx="48939" cy="157024"/>
            </a:xfrm>
            <a:custGeom>
              <a:avLst/>
              <a:gdLst/>
              <a:ahLst/>
              <a:cxnLst/>
              <a:rect l="l" t="t" r="r" b="b"/>
              <a:pathLst>
                <a:path w="911" h="2923" extrusionOk="0">
                  <a:moveTo>
                    <a:pt x="833" y="0"/>
                  </a:moveTo>
                  <a:cubicBezTo>
                    <a:pt x="795" y="0"/>
                    <a:pt x="756" y="25"/>
                    <a:pt x="756" y="75"/>
                  </a:cubicBezTo>
                  <a:cubicBezTo>
                    <a:pt x="735" y="1045"/>
                    <a:pt x="495" y="1953"/>
                    <a:pt x="33" y="2806"/>
                  </a:cubicBezTo>
                  <a:cubicBezTo>
                    <a:pt x="0" y="2868"/>
                    <a:pt x="54" y="2923"/>
                    <a:pt x="105" y="2923"/>
                  </a:cubicBezTo>
                  <a:cubicBezTo>
                    <a:pt x="128" y="2923"/>
                    <a:pt x="151" y="2912"/>
                    <a:pt x="165" y="2885"/>
                  </a:cubicBezTo>
                  <a:cubicBezTo>
                    <a:pt x="639" y="2011"/>
                    <a:pt x="887" y="1069"/>
                    <a:pt x="911" y="75"/>
                  </a:cubicBezTo>
                  <a:cubicBezTo>
                    <a:pt x="911" y="25"/>
                    <a:pt x="872" y="0"/>
                    <a:pt x="833"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7"/>
            <p:cNvSpPr/>
            <p:nvPr/>
          </p:nvSpPr>
          <p:spPr>
            <a:xfrm>
              <a:off x="7457633" y="2227485"/>
              <a:ext cx="136126" cy="92130"/>
            </a:xfrm>
            <a:custGeom>
              <a:avLst/>
              <a:gdLst/>
              <a:ahLst/>
              <a:cxnLst/>
              <a:rect l="l" t="t" r="r" b="b"/>
              <a:pathLst>
                <a:path w="2534" h="1715" extrusionOk="0">
                  <a:moveTo>
                    <a:pt x="2416" y="1"/>
                  </a:moveTo>
                  <a:cubicBezTo>
                    <a:pt x="2399" y="1"/>
                    <a:pt x="2381" y="7"/>
                    <a:pt x="2365" y="21"/>
                  </a:cubicBezTo>
                  <a:cubicBezTo>
                    <a:pt x="1670" y="636"/>
                    <a:pt x="965" y="1238"/>
                    <a:pt x="80" y="1562"/>
                  </a:cubicBezTo>
                  <a:cubicBezTo>
                    <a:pt x="0" y="1589"/>
                    <a:pt x="23" y="1715"/>
                    <a:pt x="95" y="1715"/>
                  </a:cubicBezTo>
                  <a:cubicBezTo>
                    <a:pt x="103" y="1715"/>
                    <a:pt x="112" y="1713"/>
                    <a:pt x="122" y="1710"/>
                  </a:cubicBezTo>
                  <a:cubicBezTo>
                    <a:pt x="1033" y="1379"/>
                    <a:pt x="1760" y="760"/>
                    <a:pt x="2474" y="130"/>
                  </a:cubicBezTo>
                  <a:cubicBezTo>
                    <a:pt x="2534" y="79"/>
                    <a:pt x="2479" y="1"/>
                    <a:pt x="241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7"/>
            <p:cNvSpPr/>
            <p:nvPr/>
          </p:nvSpPr>
          <p:spPr>
            <a:xfrm>
              <a:off x="7801427" y="1902116"/>
              <a:ext cx="186946" cy="47274"/>
            </a:xfrm>
            <a:custGeom>
              <a:avLst/>
              <a:gdLst/>
              <a:ahLst/>
              <a:cxnLst/>
              <a:rect l="l" t="t" r="r" b="b"/>
              <a:pathLst>
                <a:path w="3480" h="880" extrusionOk="0">
                  <a:moveTo>
                    <a:pt x="1783" y="1"/>
                  </a:moveTo>
                  <a:cubicBezTo>
                    <a:pt x="1218" y="1"/>
                    <a:pt x="624" y="153"/>
                    <a:pt x="89" y="316"/>
                  </a:cubicBezTo>
                  <a:cubicBezTo>
                    <a:pt x="1" y="344"/>
                    <a:pt x="28" y="471"/>
                    <a:pt x="104" y="471"/>
                  </a:cubicBezTo>
                  <a:cubicBezTo>
                    <a:pt x="111" y="471"/>
                    <a:pt x="119" y="470"/>
                    <a:pt x="127" y="467"/>
                  </a:cubicBezTo>
                  <a:cubicBezTo>
                    <a:pt x="645" y="308"/>
                    <a:pt x="1234" y="146"/>
                    <a:pt x="1792" y="146"/>
                  </a:cubicBezTo>
                  <a:cubicBezTo>
                    <a:pt x="2367" y="146"/>
                    <a:pt x="2909" y="319"/>
                    <a:pt x="3305" y="846"/>
                  </a:cubicBezTo>
                  <a:cubicBezTo>
                    <a:pt x="3322" y="870"/>
                    <a:pt x="3346" y="879"/>
                    <a:pt x="3370" y="879"/>
                  </a:cubicBezTo>
                  <a:cubicBezTo>
                    <a:pt x="3426" y="879"/>
                    <a:pt x="3479" y="825"/>
                    <a:pt x="3436" y="767"/>
                  </a:cubicBezTo>
                  <a:cubicBezTo>
                    <a:pt x="3004" y="190"/>
                    <a:pt x="2412" y="1"/>
                    <a:pt x="1783"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7"/>
            <p:cNvSpPr/>
            <p:nvPr/>
          </p:nvSpPr>
          <p:spPr>
            <a:xfrm>
              <a:off x="7805563" y="1959111"/>
              <a:ext cx="30406" cy="16761"/>
            </a:xfrm>
            <a:custGeom>
              <a:avLst/>
              <a:gdLst/>
              <a:ahLst/>
              <a:cxnLst/>
              <a:rect l="l" t="t" r="r" b="b"/>
              <a:pathLst>
                <a:path w="566" h="312" extrusionOk="0">
                  <a:moveTo>
                    <a:pt x="120" y="0"/>
                  </a:moveTo>
                  <a:cubicBezTo>
                    <a:pt x="35" y="0"/>
                    <a:pt x="0" y="133"/>
                    <a:pt x="94" y="149"/>
                  </a:cubicBezTo>
                  <a:cubicBezTo>
                    <a:pt x="218" y="173"/>
                    <a:pt x="321" y="219"/>
                    <a:pt x="421" y="297"/>
                  </a:cubicBezTo>
                  <a:cubicBezTo>
                    <a:pt x="435" y="307"/>
                    <a:pt x="449" y="312"/>
                    <a:pt x="461" y="312"/>
                  </a:cubicBezTo>
                  <a:cubicBezTo>
                    <a:pt x="522" y="312"/>
                    <a:pt x="565" y="212"/>
                    <a:pt x="500" y="163"/>
                  </a:cubicBezTo>
                  <a:cubicBezTo>
                    <a:pt x="390" y="81"/>
                    <a:pt x="269" y="26"/>
                    <a:pt x="136" y="2"/>
                  </a:cubicBezTo>
                  <a:cubicBezTo>
                    <a:pt x="130" y="1"/>
                    <a:pt x="125" y="0"/>
                    <a:pt x="12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7"/>
            <p:cNvSpPr/>
            <p:nvPr/>
          </p:nvSpPr>
          <p:spPr>
            <a:xfrm>
              <a:off x="7872495" y="1958681"/>
              <a:ext cx="46145" cy="42009"/>
            </a:xfrm>
            <a:custGeom>
              <a:avLst/>
              <a:gdLst/>
              <a:ahLst/>
              <a:cxnLst/>
              <a:rect l="l" t="t" r="r" b="b"/>
              <a:pathLst>
                <a:path w="859" h="782" extrusionOk="0">
                  <a:moveTo>
                    <a:pt x="100" y="0"/>
                  </a:moveTo>
                  <a:cubicBezTo>
                    <a:pt x="40" y="0"/>
                    <a:pt x="1" y="99"/>
                    <a:pt x="63" y="147"/>
                  </a:cubicBezTo>
                  <a:cubicBezTo>
                    <a:pt x="296" y="330"/>
                    <a:pt x="509" y="532"/>
                    <a:pt x="703" y="756"/>
                  </a:cubicBezTo>
                  <a:cubicBezTo>
                    <a:pt x="717" y="774"/>
                    <a:pt x="735" y="781"/>
                    <a:pt x="752" y="781"/>
                  </a:cubicBezTo>
                  <a:cubicBezTo>
                    <a:pt x="807" y="781"/>
                    <a:pt x="859" y="704"/>
                    <a:pt x="809" y="646"/>
                  </a:cubicBezTo>
                  <a:cubicBezTo>
                    <a:pt x="609" y="412"/>
                    <a:pt x="386" y="202"/>
                    <a:pt x="141" y="16"/>
                  </a:cubicBezTo>
                  <a:cubicBezTo>
                    <a:pt x="127" y="5"/>
                    <a:pt x="113" y="0"/>
                    <a:pt x="10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7"/>
            <p:cNvSpPr/>
            <p:nvPr/>
          </p:nvSpPr>
          <p:spPr>
            <a:xfrm>
              <a:off x="7839137" y="2010626"/>
              <a:ext cx="60596" cy="120494"/>
            </a:xfrm>
            <a:custGeom>
              <a:avLst/>
              <a:gdLst/>
              <a:ahLst/>
              <a:cxnLst/>
              <a:rect l="l" t="t" r="r" b="b"/>
              <a:pathLst>
                <a:path w="1128" h="2243" extrusionOk="0">
                  <a:moveTo>
                    <a:pt x="106" y="1"/>
                  </a:moveTo>
                  <a:cubicBezTo>
                    <a:pt x="51" y="1"/>
                    <a:pt x="1" y="78"/>
                    <a:pt x="51" y="133"/>
                  </a:cubicBezTo>
                  <a:cubicBezTo>
                    <a:pt x="546" y="697"/>
                    <a:pt x="962" y="1371"/>
                    <a:pt x="735" y="2149"/>
                  </a:cubicBezTo>
                  <a:cubicBezTo>
                    <a:pt x="718" y="2205"/>
                    <a:pt x="766" y="2242"/>
                    <a:pt x="813" y="2242"/>
                  </a:cubicBezTo>
                  <a:cubicBezTo>
                    <a:pt x="843" y="2242"/>
                    <a:pt x="872" y="2227"/>
                    <a:pt x="883" y="2190"/>
                  </a:cubicBezTo>
                  <a:cubicBezTo>
                    <a:pt x="1127" y="1357"/>
                    <a:pt x="694" y="632"/>
                    <a:pt x="157" y="27"/>
                  </a:cubicBezTo>
                  <a:cubicBezTo>
                    <a:pt x="142" y="8"/>
                    <a:pt x="124" y="1"/>
                    <a:pt x="10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7"/>
            <p:cNvSpPr/>
            <p:nvPr/>
          </p:nvSpPr>
          <p:spPr>
            <a:xfrm>
              <a:off x="7967039" y="1981941"/>
              <a:ext cx="59038" cy="119903"/>
            </a:xfrm>
            <a:custGeom>
              <a:avLst/>
              <a:gdLst/>
              <a:ahLst/>
              <a:cxnLst/>
              <a:rect l="l" t="t" r="r" b="b"/>
              <a:pathLst>
                <a:path w="1099" h="2232" extrusionOk="0">
                  <a:moveTo>
                    <a:pt x="117" y="0"/>
                  </a:moveTo>
                  <a:cubicBezTo>
                    <a:pt x="55" y="0"/>
                    <a:pt x="0" y="79"/>
                    <a:pt x="57" y="130"/>
                  </a:cubicBezTo>
                  <a:cubicBezTo>
                    <a:pt x="642" y="660"/>
                    <a:pt x="944" y="1369"/>
                    <a:pt x="924" y="2156"/>
                  </a:cubicBezTo>
                  <a:cubicBezTo>
                    <a:pt x="922" y="2206"/>
                    <a:pt x="960" y="2231"/>
                    <a:pt x="998" y="2231"/>
                  </a:cubicBezTo>
                  <a:cubicBezTo>
                    <a:pt x="1037" y="2231"/>
                    <a:pt x="1077" y="2206"/>
                    <a:pt x="1078" y="2156"/>
                  </a:cubicBezTo>
                  <a:cubicBezTo>
                    <a:pt x="1099" y="1334"/>
                    <a:pt x="775" y="574"/>
                    <a:pt x="167" y="21"/>
                  </a:cubicBezTo>
                  <a:cubicBezTo>
                    <a:pt x="151" y="6"/>
                    <a:pt x="134" y="0"/>
                    <a:pt x="117"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7"/>
            <p:cNvSpPr/>
            <p:nvPr/>
          </p:nvSpPr>
          <p:spPr>
            <a:xfrm>
              <a:off x="7934915" y="2023035"/>
              <a:ext cx="33897" cy="101531"/>
            </a:xfrm>
            <a:custGeom>
              <a:avLst/>
              <a:gdLst/>
              <a:ahLst/>
              <a:cxnLst/>
              <a:rect l="l" t="t" r="r" b="b"/>
              <a:pathLst>
                <a:path w="631" h="1890" extrusionOk="0">
                  <a:moveTo>
                    <a:pt x="104" y="0"/>
                  </a:moveTo>
                  <a:cubicBezTo>
                    <a:pt x="53" y="0"/>
                    <a:pt x="0" y="56"/>
                    <a:pt x="36" y="115"/>
                  </a:cubicBezTo>
                  <a:cubicBezTo>
                    <a:pt x="335" y="642"/>
                    <a:pt x="479" y="1209"/>
                    <a:pt x="469" y="1815"/>
                  </a:cubicBezTo>
                  <a:cubicBezTo>
                    <a:pt x="467" y="1864"/>
                    <a:pt x="505" y="1889"/>
                    <a:pt x="543" y="1889"/>
                  </a:cubicBezTo>
                  <a:cubicBezTo>
                    <a:pt x="582" y="1889"/>
                    <a:pt x="620" y="1864"/>
                    <a:pt x="620" y="1815"/>
                  </a:cubicBezTo>
                  <a:cubicBezTo>
                    <a:pt x="630" y="1185"/>
                    <a:pt x="479" y="586"/>
                    <a:pt x="166" y="40"/>
                  </a:cubicBezTo>
                  <a:cubicBezTo>
                    <a:pt x="151" y="12"/>
                    <a:pt x="128" y="0"/>
                    <a:pt x="104"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7"/>
            <p:cNvSpPr/>
            <p:nvPr/>
          </p:nvSpPr>
          <p:spPr>
            <a:xfrm>
              <a:off x="8039826" y="1981726"/>
              <a:ext cx="60542" cy="117808"/>
            </a:xfrm>
            <a:custGeom>
              <a:avLst/>
              <a:gdLst/>
              <a:ahLst/>
              <a:cxnLst/>
              <a:rect l="l" t="t" r="r" b="b"/>
              <a:pathLst>
                <a:path w="1127" h="2193" extrusionOk="0">
                  <a:moveTo>
                    <a:pt x="104" y="1"/>
                  </a:moveTo>
                  <a:cubicBezTo>
                    <a:pt x="51" y="1"/>
                    <a:pt x="0" y="78"/>
                    <a:pt x="47" y="138"/>
                  </a:cubicBezTo>
                  <a:cubicBezTo>
                    <a:pt x="473" y="685"/>
                    <a:pt x="958" y="1362"/>
                    <a:pt x="607" y="2074"/>
                  </a:cubicBezTo>
                  <a:cubicBezTo>
                    <a:pt x="577" y="2136"/>
                    <a:pt x="629" y="2193"/>
                    <a:pt x="679" y="2193"/>
                  </a:cubicBezTo>
                  <a:cubicBezTo>
                    <a:pt x="702" y="2193"/>
                    <a:pt x="724" y="2181"/>
                    <a:pt x="738" y="2154"/>
                  </a:cubicBezTo>
                  <a:cubicBezTo>
                    <a:pt x="1127" y="1369"/>
                    <a:pt x="635" y="640"/>
                    <a:pt x="153" y="28"/>
                  </a:cubicBezTo>
                  <a:cubicBezTo>
                    <a:pt x="139" y="9"/>
                    <a:pt x="122" y="1"/>
                    <a:pt x="104"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7"/>
            <p:cNvSpPr/>
            <p:nvPr/>
          </p:nvSpPr>
          <p:spPr>
            <a:xfrm>
              <a:off x="6221533" y="2945315"/>
              <a:ext cx="278753" cy="145796"/>
            </a:xfrm>
            <a:custGeom>
              <a:avLst/>
              <a:gdLst/>
              <a:ahLst/>
              <a:cxnLst/>
              <a:rect l="l" t="t" r="r" b="b"/>
              <a:pathLst>
                <a:path w="5189" h="2714" extrusionOk="0">
                  <a:moveTo>
                    <a:pt x="3173" y="1"/>
                  </a:moveTo>
                  <a:cubicBezTo>
                    <a:pt x="2910" y="1"/>
                    <a:pt x="2650" y="67"/>
                    <a:pt x="2429" y="210"/>
                  </a:cubicBezTo>
                  <a:cubicBezTo>
                    <a:pt x="1979" y="502"/>
                    <a:pt x="1752" y="1101"/>
                    <a:pt x="1896" y="1620"/>
                  </a:cubicBezTo>
                  <a:cubicBezTo>
                    <a:pt x="1740" y="1459"/>
                    <a:pt x="1538" y="1285"/>
                    <a:pt x="1330" y="1285"/>
                  </a:cubicBezTo>
                  <a:cubicBezTo>
                    <a:pt x="1286" y="1285"/>
                    <a:pt x="1242" y="1293"/>
                    <a:pt x="1198" y="1311"/>
                  </a:cubicBezTo>
                  <a:cubicBezTo>
                    <a:pt x="926" y="1417"/>
                    <a:pt x="909" y="1789"/>
                    <a:pt x="940" y="2081"/>
                  </a:cubicBezTo>
                  <a:cubicBezTo>
                    <a:pt x="789" y="2049"/>
                    <a:pt x="638" y="2032"/>
                    <a:pt x="485" y="2032"/>
                  </a:cubicBezTo>
                  <a:cubicBezTo>
                    <a:pt x="460" y="2032"/>
                    <a:pt x="435" y="2032"/>
                    <a:pt x="410" y="2033"/>
                  </a:cubicBezTo>
                  <a:cubicBezTo>
                    <a:pt x="310" y="2036"/>
                    <a:pt x="201" y="2054"/>
                    <a:pt x="135" y="2129"/>
                  </a:cubicBezTo>
                  <a:cubicBezTo>
                    <a:pt x="1" y="2287"/>
                    <a:pt x="177" y="2522"/>
                    <a:pt x="338" y="2652"/>
                  </a:cubicBezTo>
                  <a:lnTo>
                    <a:pt x="5027" y="2714"/>
                  </a:lnTo>
                  <a:cubicBezTo>
                    <a:pt x="5188" y="2274"/>
                    <a:pt x="5112" y="1782"/>
                    <a:pt x="4933" y="1349"/>
                  </a:cubicBezTo>
                  <a:cubicBezTo>
                    <a:pt x="4734" y="867"/>
                    <a:pt x="4393" y="426"/>
                    <a:pt x="3929" y="186"/>
                  </a:cubicBezTo>
                  <a:cubicBezTo>
                    <a:pt x="3698" y="66"/>
                    <a:pt x="3434" y="1"/>
                    <a:pt x="3173"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7"/>
            <p:cNvSpPr/>
            <p:nvPr/>
          </p:nvSpPr>
          <p:spPr>
            <a:xfrm>
              <a:off x="6029600" y="2989740"/>
              <a:ext cx="540692" cy="328498"/>
            </a:xfrm>
            <a:custGeom>
              <a:avLst/>
              <a:gdLst/>
              <a:ahLst/>
              <a:cxnLst/>
              <a:rect l="l" t="t" r="r" b="b"/>
              <a:pathLst>
                <a:path w="10065" h="6115" extrusionOk="0">
                  <a:moveTo>
                    <a:pt x="8953" y="1"/>
                  </a:moveTo>
                  <a:cubicBezTo>
                    <a:pt x="8428" y="1"/>
                    <a:pt x="7927" y="269"/>
                    <a:pt x="7492" y="569"/>
                  </a:cubicBezTo>
                  <a:cubicBezTo>
                    <a:pt x="7020" y="896"/>
                    <a:pt x="6577" y="1282"/>
                    <a:pt x="6040" y="1471"/>
                  </a:cubicBezTo>
                  <a:cubicBezTo>
                    <a:pt x="5655" y="1608"/>
                    <a:pt x="5250" y="1639"/>
                    <a:pt x="4838" y="1639"/>
                  </a:cubicBezTo>
                  <a:cubicBezTo>
                    <a:pt x="4507" y="1639"/>
                    <a:pt x="4171" y="1619"/>
                    <a:pt x="3839" y="1619"/>
                  </a:cubicBezTo>
                  <a:cubicBezTo>
                    <a:pt x="3467" y="1619"/>
                    <a:pt x="3099" y="1644"/>
                    <a:pt x="2745" y="1749"/>
                  </a:cubicBezTo>
                  <a:cubicBezTo>
                    <a:pt x="2983" y="1770"/>
                    <a:pt x="3216" y="1863"/>
                    <a:pt x="3405" y="2011"/>
                  </a:cubicBezTo>
                  <a:cubicBezTo>
                    <a:pt x="3485" y="2076"/>
                    <a:pt x="3564" y="2166"/>
                    <a:pt x="3561" y="2262"/>
                  </a:cubicBezTo>
                  <a:cubicBezTo>
                    <a:pt x="3561" y="2272"/>
                    <a:pt x="3557" y="2282"/>
                    <a:pt x="3553" y="2293"/>
                  </a:cubicBezTo>
                  <a:cubicBezTo>
                    <a:pt x="3533" y="2376"/>
                    <a:pt x="3454" y="2427"/>
                    <a:pt x="3381" y="2468"/>
                  </a:cubicBezTo>
                  <a:cubicBezTo>
                    <a:pt x="2921" y="2723"/>
                    <a:pt x="2408" y="2854"/>
                    <a:pt x="1910" y="3019"/>
                  </a:cubicBezTo>
                  <a:cubicBezTo>
                    <a:pt x="1844" y="3043"/>
                    <a:pt x="1775" y="3067"/>
                    <a:pt x="1710" y="3091"/>
                  </a:cubicBezTo>
                  <a:cubicBezTo>
                    <a:pt x="1149" y="3294"/>
                    <a:pt x="589" y="3600"/>
                    <a:pt x="296" y="4119"/>
                  </a:cubicBezTo>
                  <a:cubicBezTo>
                    <a:pt x="0" y="4638"/>
                    <a:pt x="83" y="5402"/>
                    <a:pt x="599" y="5702"/>
                  </a:cubicBezTo>
                  <a:cubicBezTo>
                    <a:pt x="838" y="5839"/>
                    <a:pt x="1117" y="5858"/>
                    <a:pt x="1397" y="5858"/>
                  </a:cubicBezTo>
                  <a:cubicBezTo>
                    <a:pt x="1467" y="5858"/>
                    <a:pt x="1537" y="5857"/>
                    <a:pt x="1607" y="5856"/>
                  </a:cubicBezTo>
                  <a:cubicBezTo>
                    <a:pt x="1653" y="5856"/>
                    <a:pt x="1700" y="5855"/>
                    <a:pt x="1747" y="5855"/>
                  </a:cubicBezTo>
                  <a:cubicBezTo>
                    <a:pt x="2605" y="5855"/>
                    <a:pt x="3465" y="5941"/>
                    <a:pt x="4307" y="6111"/>
                  </a:cubicBezTo>
                  <a:lnTo>
                    <a:pt x="3856" y="5949"/>
                  </a:lnTo>
                  <a:lnTo>
                    <a:pt x="3856" y="5949"/>
                  </a:lnTo>
                  <a:cubicBezTo>
                    <a:pt x="4551" y="6071"/>
                    <a:pt x="5253" y="6115"/>
                    <a:pt x="5959" y="6115"/>
                  </a:cubicBezTo>
                  <a:cubicBezTo>
                    <a:pt x="6847" y="6115"/>
                    <a:pt x="7739" y="6046"/>
                    <a:pt x="8627" y="5977"/>
                  </a:cubicBezTo>
                  <a:cubicBezTo>
                    <a:pt x="9060" y="5943"/>
                    <a:pt x="9542" y="5884"/>
                    <a:pt x="9817" y="5551"/>
                  </a:cubicBezTo>
                  <a:cubicBezTo>
                    <a:pt x="10030" y="5292"/>
                    <a:pt x="10065" y="4927"/>
                    <a:pt x="10058" y="4591"/>
                  </a:cubicBezTo>
                  <a:cubicBezTo>
                    <a:pt x="10051" y="3834"/>
                    <a:pt x="9900" y="3074"/>
                    <a:pt x="9617" y="2368"/>
                  </a:cubicBezTo>
                  <a:cubicBezTo>
                    <a:pt x="9311" y="1601"/>
                    <a:pt x="8844" y="800"/>
                    <a:pt x="9071" y="6"/>
                  </a:cubicBezTo>
                  <a:cubicBezTo>
                    <a:pt x="9031" y="2"/>
                    <a:pt x="8992" y="1"/>
                    <a:pt x="8953"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7"/>
            <p:cNvSpPr/>
            <p:nvPr/>
          </p:nvSpPr>
          <p:spPr>
            <a:xfrm>
              <a:off x="6109800" y="3098035"/>
              <a:ext cx="358527" cy="120655"/>
            </a:xfrm>
            <a:custGeom>
              <a:avLst/>
              <a:gdLst/>
              <a:ahLst/>
              <a:cxnLst/>
              <a:rect l="l" t="t" r="r" b="b"/>
              <a:pathLst>
                <a:path w="6674" h="2246" extrusionOk="0">
                  <a:moveTo>
                    <a:pt x="6332" y="0"/>
                  </a:moveTo>
                  <a:cubicBezTo>
                    <a:pt x="5587" y="0"/>
                    <a:pt x="4841" y="133"/>
                    <a:pt x="4145" y="394"/>
                  </a:cubicBezTo>
                  <a:cubicBezTo>
                    <a:pt x="3963" y="463"/>
                    <a:pt x="3781" y="542"/>
                    <a:pt x="3587" y="573"/>
                  </a:cubicBezTo>
                  <a:cubicBezTo>
                    <a:pt x="3525" y="582"/>
                    <a:pt x="3463" y="586"/>
                    <a:pt x="3401" y="586"/>
                  </a:cubicBezTo>
                  <a:cubicBezTo>
                    <a:pt x="2985" y="586"/>
                    <a:pt x="2582" y="390"/>
                    <a:pt x="2205" y="198"/>
                  </a:cubicBezTo>
                  <a:lnTo>
                    <a:pt x="2068" y="246"/>
                  </a:lnTo>
                  <a:cubicBezTo>
                    <a:pt x="2068" y="256"/>
                    <a:pt x="2064" y="266"/>
                    <a:pt x="2060" y="277"/>
                  </a:cubicBezTo>
                  <a:cubicBezTo>
                    <a:pt x="2040" y="360"/>
                    <a:pt x="1961" y="411"/>
                    <a:pt x="1888" y="452"/>
                  </a:cubicBezTo>
                  <a:cubicBezTo>
                    <a:pt x="1428" y="707"/>
                    <a:pt x="915" y="838"/>
                    <a:pt x="417" y="1003"/>
                  </a:cubicBezTo>
                  <a:cubicBezTo>
                    <a:pt x="275" y="1116"/>
                    <a:pt x="138" y="1230"/>
                    <a:pt x="0" y="1343"/>
                  </a:cubicBezTo>
                  <a:cubicBezTo>
                    <a:pt x="26" y="1343"/>
                    <a:pt x="51" y="1342"/>
                    <a:pt x="76" y="1342"/>
                  </a:cubicBezTo>
                  <a:cubicBezTo>
                    <a:pt x="821" y="1342"/>
                    <a:pt x="1568" y="1483"/>
                    <a:pt x="2260" y="1760"/>
                  </a:cubicBezTo>
                  <a:cubicBezTo>
                    <a:pt x="2563" y="1876"/>
                    <a:pt x="2855" y="2021"/>
                    <a:pt x="3168" y="2117"/>
                  </a:cubicBezTo>
                  <a:cubicBezTo>
                    <a:pt x="3453" y="2203"/>
                    <a:pt x="3751" y="2246"/>
                    <a:pt x="4049" y="2246"/>
                  </a:cubicBezTo>
                  <a:cubicBezTo>
                    <a:pt x="4360" y="2246"/>
                    <a:pt x="4671" y="2199"/>
                    <a:pt x="4967" y="2106"/>
                  </a:cubicBezTo>
                  <a:cubicBezTo>
                    <a:pt x="4678" y="1525"/>
                    <a:pt x="3725" y="1673"/>
                    <a:pt x="3312" y="1174"/>
                  </a:cubicBezTo>
                  <a:cubicBezTo>
                    <a:pt x="4344" y="690"/>
                    <a:pt x="5627" y="820"/>
                    <a:pt x="6559" y="166"/>
                  </a:cubicBezTo>
                  <a:cubicBezTo>
                    <a:pt x="6615" y="129"/>
                    <a:pt x="6673" y="74"/>
                    <a:pt x="6659" y="9"/>
                  </a:cubicBezTo>
                  <a:cubicBezTo>
                    <a:pt x="6550" y="3"/>
                    <a:pt x="6441" y="0"/>
                    <a:pt x="6332"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7"/>
            <p:cNvSpPr/>
            <p:nvPr/>
          </p:nvSpPr>
          <p:spPr>
            <a:xfrm>
              <a:off x="5572139" y="3254192"/>
              <a:ext cx="1912110" cy="144399"/>
            </a:xfrm>
            <a:custGeom>
              <a:avLst/>
              <a:gdLst/>
              <a:ahLst/>
              <a:cxnLst/>
              <a:rect l="l" t="t" r="r" b="b"/>
              <a:pathLst>
                <a:path w="35594" h="2688" extrusionOk="0">
                  <a:moveTo>
                    <a:pt x="34211" y="0"/>
                  </a:moveTo>
                  <a:cubicBezTo>
                    <a:pt x="34081" y="0"/>
                    <a:pt x="33950" y="12"/>
                    <a:pt x="33822" y="25"/>
                  </a:cubicBezTo>
                  <a:cubicBezTo>
                    <a:pt x="27618" y="646"/>
                    <a:pt x="21405" y="957"/>
                    <a:pt x="15192" y="957"/>
                  </a:cubicBezTo>
                  <a:cubicBezTo>
                    <a:pt x="10465" y="957"/>
                    <a:pt x="5738" y="777"/>
                    <a:pt x="1015" y="417"/>
                  </a:cubicBezTo>
                  <a:lnTo>
                    <a:pt x="897" y="387"/>
                  </a:lnTo>
                  <a:lnTo>
                    <a:pt x="897" y="387"/>
                  </a:lnTo>
                  <a:cubicBezTo>
                    <a:pt x="364" y="950"/>
                    <a:pt x="0" y="1598"/>
                    <a:pt x="997" y="2464"/>
                  </a:cubicBezTo>
                  <a:cubicBezTo>
                    <a:pt x="3614" y="2562"/>
                    <a:pt x="10150" y="2687"/>
                    <a:pt x="16888" y="2687"/>
                  </a:cubicBezTo>
                  <a:cubicBezTo>
                    <a:pt x="24887" y="2687"/>
                    <a:pt x="33172" y="2510"/>
                    <a:pt x="35528" y="1900"/>
                  </a:cubicBezTo>
                  <a:cubicBezTo>
                    <a:pt x="35593" y="1191"/>
                    <a:pt x="35301" y="507"/>
                    <a:pt x="34950" y="228"/>
                  </a:cubicBezTo>
                  <a:cubicBezTo>
                    <a:pt x="34716" y="47"/>
                    <a:pt x="34465" y="0"/>
                    <a:pt x="34211"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1" name="Google Shape;2091;p37"/>
          <p:cNvSpPr txBox="1"/>
          <p:nvPr/>
        </p:nvSpPr>
        <p:spPr>
          <a:xfrm>
            <a:off x="391000" y="3598800"/>
            <a:ext cx="8346900" cy="9087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7C7754"/>
              </a:buClr>
              <a:buSzPts val="2100"/>
              <a:buFont typeface="Neucha"/>
              <a:buAutoNum type="arabicPeriod" startAt="3"/>
            </a:pPr>
            <a:r>
              <a:rPr lang="es" sz="2100">
                <a:solidFill>
                  <a:srgbClr val="7C7754"/>
                </a:solidFill>
                <a:latin typeface="Neucha"/>
                <a:ea typeface="Neucha"/>
                <a:cs typeface="Neucha"/>
                <a:sym typeface="Neucha"/>
              </a:rPr>
              <a:t>When you finish, hold up what you wrote/drew to your camera so we can see!</a:t>
            </a:r>
            <a:endParaRPr sz="2100">
              <a:solidFill>
                <a:srgbClr val="7C7754"/>
              </a:solidFill>
              <a:latin typeface="Neucha"/>
              <a:ea typeface="Neucha"/>
              <a:cs typeface="Neucha"/>
              <a:sym typeface="Neucha"/>
            </a:endParaRPr>
          </a:p>
          <a:p>
            <a:pPr marL="457200" lvl="0" indent="-361950" algn="l" rtl="0">
              <a:spcBef>
                <a:spcPts val="0"/>
              </a:spcBef>
              <a:spcAft>
                <a:spcPts val="0"/>
              </a:spcAft>
              <a:buClr>
                <a:srgbClr val="7C7754"/>
              </a:buClr>
              <a:buSzPts val="2100"/>
              <a:buFont typeface="Neucha"/>
              <a:buAutoNum type="arabicPeriod" startAt="3"/>
            </a:pPr>
            <a:r>
              <a:rPr lang="es" sz="2100">
                <a:solidFill>
                  <a:srgbClr val="7C7754"/>
                </a:solidFill>
                <a:latin typeface="Neucha"/>
                <a:ea typeface="Neucha"/>
                <a:cs typeface="Neucha"/>
                <a:sym typeface="Neucha"/>
              </a:rPr>
              <a:t>After you finish you are dismissed unless you have questions about anything.</a:t>
            </a:r>
            <a:endParaRPr/>
          </a:p>
        </p:txBody>
      </p:sp>
      <p:sp>
        <p:nvSpPr>
          <p:cNvPr id="2092" name="Google Shape;2092;p37"/>
          <p:cNvSpPr txBox="1"/>
          <p:nvPr/>
        </p:nvSpPr>
        <p:spPr>
          <a:xfrm>
            <a:off x="429150" y="3269500"/>
            <a:ext cx="8285700" cy="418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7C7754"/>
              </a:buClr>
              <a:buSzPts val="2100"/>
              <a:buFont typeface="Josefin Slab"/>
              <a:buAutoNum type="arabicPeriod" startAt="2"/>
            </a:pPr>
            <a:r>
              <a:rPr lang="es" sz="2100">
                <a:solidFill>
                  <a:srgbClr val="7C7754"/>
                </a:solidFill>
                <a:latin typeface="Neucha"/>
                <a:ea typeface="Neucha"/>
                <a:cs typeface="Neucha"/>
                <a:sym typeface="Neucha"/>
              </a:rPr>
              <a:t>In </a:t>
            </a:r>
            <a:r>
              <a:rPr lang="es" sz="2100" b="1" u="sng">
                <a:solidFill>
                  <a:srgbClr val="7C7754"/>
                </a:solidFill>
                <a:latin typeface="Neucha"/>
                <a:ea typeface="Neucha"/>
                <a:cs typeface="Neucha"/>
                <a:sym typeface="Neucha"/>
              </a:rPr>
              <a:t>3 minutes</a:t>
            </a:r>
            <a:r>
              <a:rPr lang="es" sz="2100">
                <a:solidFill>
                  <a:srgbClr val="7C7754"/>
                </a:solidFill>
                <a:latin typeface="Neucha"/>
                <a:ea typeface="Neucha"/>
                <a:cs typeface="Neucha"/>
                <a:sym typeface="Neucha"/>
              </a:rPr>
              <a:t>, write or draw something that explains what you learned today. </a:t>
            </a:r>
            <a:endParaRPr sz="2100">
              <a:solidFill>
                <a:srgbClr val="7C7754"/>
              </a:solidFill>
              <a:latin typeface="Neucha"/>
              <a:ea typeface="Neucha"/>
              <a:cs typeface="Neucha"/>
              <a:sym typeface="Neuch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7"/>
          <p:cNvSpPr txBox="1">
            <a:spLocks noGrp="1"/>
          </p:cNvSpPr>
          <p:nvPr>
            <p:ph type="ctrTitle" idx="2"/>
          </p:nvPr>
        </p:nvSpPr>
        <p:spPr>
          <a:xfrm>
            <a:off x="2438627" y="3928750"/>
            <a:ext cx="2709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a:t>3.   Surveys</a:t>
            </a:r>
            <a:endParaRPr sz="1900"/>
          </a:p>
        </p:txBody>
      </p:sp>
      <p:sp>
        <p:nvSpPr>
          <p:cNvPr id="1393" name="Google Shape;1393;p17"/>
          <p:cNvSpPr txBox="1">
            <a:spLocks noGrp="1"/>
          </p:cNvSpPr>
          <p:nvPr>
            <p:ph type="ctrTitle"/>
          </p:nvPr>
        </p:nvSpPr>
        <p:spPr>
          <a:xfrm>
            <a:off x="2286250" y="2458200"/>
            <a:ext cx="2088000" cy="577800"/>
          </a:xfrm>
          <a:prstGeom prst="rect">
            <a:avLst/>
          </a:prstGeom>
        </p:spPr>
        <p:txBody>
          <a:bodyPr spcFirstLastPara="1" wrap="square" lIns="91425" tIns="91425" rIns="91425" bIns="91425" anchor="b" anchorCtr="0">
            <a:noAutofit/>
          </a:bodyPr>
          <a:lstStyle/>
          <a:p>
            <a:pPr marL="457200" lvl="0" indent="-349250" algn="l" rtl="0">
              <a:spcBef>
                <a:spcPts val="0"/>
              </a:spcBef>
              <a:spcAft>
                <a:spcPts val="0"/>
              </a:spcAft>
              <a:buSzPts val="1900"/>
              <a:buAutoNum type="arabicPeriod"/>
            </a:pPr>
            <a:r>
              <a:rPr lang="es" sz="1900"/>
              <a:t>Introductions</a:t>
            </a:r>
            <a:endParaRPr sz="1900"/>
          </a:p>
        </p:txBody>
      </p:sp>
      <p:sp>
        <p:nvSpPr>
          <p:cNvPr id="1394" name="Google Shape;1394;p17"/>
          <p:cNvSpPr txBox="1">
            <a:spLocks noGrp="1"/>
          </p:cNvSpPr>
          <p:nvPr>
            <p:ph type="ctrTitle" idx="3"/>
          </p:nvPr>
        </p:nvSpPr>
        <p:spPr>
          <a:xfrm>
            <a:off x="2438625" y="3231825"/>
            <a:ext cx="2244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a:t>2.   WebEx Etiquette and ClassDojo</a:t>
            </a:r>
            <a:endParaRPr sz="1900"/>
          </a:p>
        </p:txBody>
      </p:sp>
      <p:sp>
        <p:nvSpPr>
          <p:cNvPr id="1395" name="Google Shape;1395;p17"/>
          <p:cNvSpPr txBox="1">
            <a:spLocks noGrp="1"/>
          </p:cNvSpPr>
          <p:nvPr>
            <p:ph type="ctrTitle" idx="4"/>
          </p:nvPr>
        </p:nvSpPr>
        <p:spPr>
          <a:xfrm>
            <a:off x="5425127" y="2506475"/>
            <a:ext cx="2709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a:t>4.    Intro to Fruit!</a:t>
            </a:r>
            <a:endParaRPr sz="1900"/>
          </a:p>
        </p:txBody>
      </p:sp>
      <p:grpSp>
        <p:nvGrpSpPr>
          <p:cNvPr id="1396" name="Google Shape;1396;p17"/>
          <p:cNvGrpSpPr/>
          <p:nvPr/>
        </p:nvGrpSpPr>
        <p:grpSpPr>
          <a:xfrm>
            <a:off x="4888613" y="2653221"/>
            <a:ext cx="391075" cy="363400"/>
            <a:chOff x="7829700" y="2596400"/>
            <a:chExt cx="391075" cy="363400"/>
          </a:xfrm>
        </p:grpSpPr>
        <p:sp>
          <p:nvSpPr>
            <p:cNvPr id="1397" name="Google Shape;1397;p17"/>
            <p:cNvSpPr/>
            <p:nvPr/>
          </p:nvSpPr>
          <p:spPr>
            <a:xfrm>
              <a:off x="8035250" y="2596400"/>
              <a:ext cx="158400" cy="104700"/>
            </a:xfrm>
            <a:custGeom>
              <a:avLst/>
              <a:gdLst/>
              <a:ahLst/>
              <a:cxnLst/>
              <a:rect l="l" t="t" r="r" b="b"/>
              <a:pathLst>
                <a:path w="6336" h="4188" extrusionOk="0">
                  <a:moveTo>
                    <a:pt x="5275" y="1"/>
                  </a:moveTo>
                  <a:cubicBezTo>
                    <a:pt x="606" y="1"/>
                    <a:pt x="0" y="3553"/>
                    <a:pt x="0" y="3553"/>
                  </a:cubicBezTo>
                  <a:cubicBezTo>
                    <a:pt x="701" y="4002"/>
                    <a:pt x="1350" y="4187"/>
                    <a:pt x="1944" y="4187"/>
                  </a:cubicBezTo>
                  <a:cubicBezTo>
                    <a:pt x="4750" y="4187"/>
                    <a:pt x="6336" y="58"/>
                    <a:pt x="6336" y="58"/>
                  </a:cubicBezTo>
                  <a:cubicBezTo>
                    <a:pt x="5961" y="19"/>
                    <a:pt x="5608" y="1"/>
                    <a:pt x="5275" y="1"/>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7"/>
            <p:cNvSpPr/>
            <p:nvPr/>
          </p:nvSpPr>
          <p:spPr>
            <a:xfrm>
              <a:off x="8019100" y="2648700"/>
              <a:ext cx="18650" cy="109050"/>
            </a:xfrm>
            <a:custGeom>
              <a:avLst/>
              <a:gdLst/>
              <a:ahLst/>
              <a:cxnLst/>
              <a:rect l="l" t="t" r="r" b="b"/>
              <a:pathLst>
                <a:path w="746" h="4362" extrusionOk="0">
                  <a:moveTo>
                    <a:pt x="581" y="1"/>
                  </a:moveTo>
                  <a:cubicBezTo>
                    <a:pt x="581" y="1"/>
                    <a:pt x="581" y="1"/>
                    <a:pt x="581" y="1"/>
                  </a:cubicBezTo>
                  <a:lnTo>
                    <a:pt x="0" y="166"/>
                  </a:lnTo>
                  <a:cubicBezTo>
                    <a:pt x="0" y="170"/>
                    <a:pt x="21" y="225"/>
                    <a:pt x="55" y="335"/>
                  </a:cubicBezTo>
                  <a:cubicBezTo>
                    <a:pt x="90" y="443"/>
                    <a:pt x="134" y="603"/>
                    <a:pt x="184" y="796"/>
                  </a:cubicBezTo>
                  <a:cubicBezTo>
                    <a:pt x="234" y="990"/>
                    <a:pt x="283" y="1213"/>
                    <a:pt x="323" y="1461"/>
                  </a:cubicBezTo>
                  <a:cubicBezTo>
                    <a:pt x="363" y="1710"/>
                    <a:pt x="397" y="1973"/>
                    <a:pt x="413" y="2242"/>
                  </a:cubicBezTo>
                  <a:cubicBezTo>
                    <a:pt x="417" y="2375"/>
                    <a:pt x="427" y="2510"/>
                    <a:pt x="422" y="2638"/>
                  </a:cubicBezTo>
                  <a:cubicBezTo>
                    <a:pt x="422" y="2772"/>
                    <a:pt x="422" y="2902"/>
                    <a:pt x="413" y="3026"/>
                  </a:cubicBezTo>
                  <a:cubicBezTo>
                    <a:pt x="402" y="3154"/>
                    <a:pt x="397" y="3274"/>
                    <a:pt x="372" y="3388"/>
                  </a:cubicBezTo>
                  <a:cubicBezTo>
                    <a:pt x="353" y="3502"/>
                    <a:pt x="348" y="3612"/>
                    <a:pt x="319" y="3711"/>
                  </a:cubicBezTo>
                  <a:cubicBezTo>
                    <a:pt x="294" y="3810"/>
                    <a:pt x="273" y="3899"/>
                    <a:pt x="253" y="3979"/>
                  </a:cubicBezTo>
                  <a:cubicBezTo>
                    <a:pt x="234" y="4059"/>
                    <a:pt x="204" y="4128"/>
                    <a:pt x="189" y="4183"/>
                  </a:cubicBezTo>
                  <a:cubicBezTo>
                    <a:pt x="149" y="4297"/>
                    <a:pt x="129" y="4362"/>
                    <a:pt x="129" y="4362"/>
                  </a:cubicBezTo>
                  <a:cubicBezTo>
                    <a:pt x="129" y="4362"/>
                    <a:pt x="159" y="4302"/>
                    <a:pt x="214" y="4193"/>
                  </a:cubicBezTo>
                  <a:cubicBezTo>
                    <a:pt x="239" y="4142"/>
                    <a:pt x="273" y="4078"/>
                    <a:pt x="308" y="3999"/>
                  </a:cubicBezTo>
                  <a:cubicBezTo>
                    <a:pt x="338" y="3920"/>
                    <a:pt x="372" y="3835"/>
                    <a:pt x="408" y="3736"/>
                  </a:cubicBezTo>
                  <a:cubicBezTo>
                    <a:pt x="452" y="3642"/>
                    <a:pt x="477" y="3532"/>
                    <a:pt x="512" y="3418"/>
                  </a:cubicBezTo>
                  <a:cubicBezTo>
                    <a:pt x="551" y="3303"/>
                    <a:pt x="571" y="3180"/>
                    <a:pt x="601" y="3056"/>
                  </a:cubicBezTo>
                  <a:cubicBezTo>
                    <a:pt x="631" y="2927"/>
                    <a:pt x="646" y="2792"/>
                    <a:pt x="670" y="2659"/>
                  </a:cubicBezTo>
                  <a:cubicBezTo>
                    <a:pt x="695" y="2524"/>
                    <a:pt x="700" y="2385"/>
                    <a:pt x="715" y="2246"/>
                  </a:cubicBezTo>
                  <a:cubicBezTo>
                    <a:pt x="736" y="1967"/>
                    <a:pt x="745" y="1685"/>
                    <a:pt x="736" y="1422"/>
                  </a:cubicBezTo>
                  <a:cubicBezTo>
                    <a:pt x="730" y="1158"/>
                    <a:pt x="711" y="915"/>
                    <a:pt x="690" y="707"/>
                  </a:cubicBezTo>
                  <a:cubicBezTo>
                    <a:pt x="665" y="498"/>
                    <a:pt x="640" y="319"/>
                    <a:pt x="621" y="200"/>
                  </a:cubicBezTo>
                  <a:cubicBezTo>
                    <a:pt x="597" y="80"/>
                    <a:pt x="582" y="1"/>
                    <a:pt x="58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7"/>
            <p:cNvSpPr/>
            <p:nvPr/>
          </p:nvSpPr>
          <p:spPr>
            <a:xfrm>
              <a:off x="7829700" y="2704075"/>
              <a:ext cx="391075" cy="255725"/>
            </a:xfrm>
            <a:custGeom>
              <a:avLst/>
              <a:gdLst/>
              <a:ahLst/>
              <a:cxnLst/>
              <a:rect l="l" t="t" r="r" b="b"/>
              <a:pathLst>
                <a:path w="15643" h="10229" extrusionOk="0">
                  <a:moveTo>
                    <a:pt x="10567" y="1"/>
                  </a:moveTo>
                  <a:cubicBezTo>
                    <a:pt x="8647" y="1"/>
                    <a:pt x="7978" y="1533"/>
                    <a:pt x="7845" y="1908"/>
                  </a:cubicBezTo>
                  <a:cubicBezTo>
                    <a:pt x="7696" y="1543"/>
                    <a:pt x="6975" y="69"/>
                    <a:pt x="5114" y="69"/>
                  </a:cubicBezTo>
                  <a:cubicBezTo>
                    <a:pt x="4797" y="69"/>
                    <a:pt x="4447" y="112"/>
                    <a:pt x="4061" y="210"/>
                  </a:cubicBezTo>
                  <a:cubicBezTo>
                    <a:pt x="1" y="1245"/>
                    <a:pt x="2640" y="10228"/>
                    <a:pt x="7814" y="10228"/>
                  </a:cubicBezTo>
                  <a:cubicBezTo>
                    <a:pt x="7900" y="10228"/>
                    <a:pt x="7986" y="10226"/>
                    <a:pt x="8073" y="10221"/>
                  </a:cubicBezTo>
                  <a:cubicBezTo>
                    <a:pt x="8123" y="10223"/>
                    <a:pt x="8172" y="10223"/>
                    <a:pt x="8221" y="10223"/>
                  </a:cubicBezTo>
                  <a:cubicBezTo>
                    <a:pt x="13462" y="10223"/>
                    <a:pt x="15642" y="1050"/>
                    <a:pt x="11529" y="116"/>
                  </a:cubicBezTo>
                  <a:cubicBezTo>
                    <a:pt x="11178" y="36"/>
                    <a:pt x="10858" y="1"/>
                    <a:pt x="10567"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7"/>
            <p:cNvSpPr/>
            <p:nvPr/>
          </p:nvSpPr>
          <p:spPr>
            <a:xfrm>
              <a:off x="8026300" y="2704100"/>
              <a:ext cx="145400" cy="255625"/>
            </a:xfrm>
            <a:custGeom>
              <a:avLst/>
              <a:gdLst/>
              <a:ahLst/>
              <a:cxnLst/>
              <a:rect l="l" t="t" r="r" b="b"/>
              <a:pathLst>
                <a:path w="5816" h="10225" extrusionOk="0">
                  <a:moveTo>
                    <a:pt x="2701" y="1"/>
                  </a:moveTo>
                  <a:cubicBezTo>
                    <a:pt x="854" y="1"/>
                    <a:pt x="164" y="1426"/>
                    <a:pt x="1" y="1857"/>
                  </a:cubicBezTo>
                  <a:lnTo>
                    <a:pt x="1" y="10225"/>
                  </a:lnTo>
                  <a:cubicBezTo>
                    <a:pt x="70" y="10225"/>
                    <a:pt x="139" y="10225"/>
                    <a:pt x="209" y="10220"/>
                  </a:cubicBezTo>
                  <a:lnTo>
                    <a:pt x="352" y="10220"/>
                  </a:lnTo>
                  <a:cubicBezTo>
                    <a:pt x="3710" y="10220"/>
                    <a:pt x="5815" y="6466"/>
                    <a:pt x="5811" y="3512"/>
                  </a:cubicBezTo>
                  <a:cubicBezTo>
                    <a:pt x="5811" y="1853"/>
                    <a:pt x="5144" y="452"/>
                    <a:pt x="3665" y="115"/>
                  </a:cubicBezTo>
                  <a:cubicBezTo>
                    <a:pt x="3313" y="35"/>
                    <a:pt x="2994" y="1"/>
                    <a:pt x="270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17"/>
          <p:cNvGrpSpPr/>
          <p:nvPr/>
        </p:nvGrpSpPr>
        <p:grpSpPr>
          <a:xfrm>
            <a:off x="2000088" y="2458196"/>
            <a:ext cx="243825" cy="674350"/>
            <a:chOff x="7564850" y="1813775"/>
            <a:chExt cx="243825" cy="674350"/>
          </a:xfrm>
        </p:grpSpPr>
        <p:sp>
          <p:nvSpPr>
            <p:cNvPr id="1402" name="Google Shape;1402;p17"/>
            <p:cNvSpPr/>
            <p:nvPr/>
          </p:nvSpPr>
          <p:spPr>
            <a:xfrm>
              <a:off x="7663400" y="1813775"/>
              <a:ext cx="43875" cy="413300"/>
            </a:xfrm>
            <a:custGeom>
              <a:avLst/>
              <a:gdLst/>
              <a:ahLst/>
              <a:cxnLst/>
              <a:rect l="l" t="t" r="r" b="b"/>
              <a:pathLst>
                <a:path w="1755" h="16532" extrusionOk="0">
                  <a:moveTo>
                    <a:pt x="876" y="0"/>
                  </a:moveTo>
                  <a:cubicBezTo>
                    <a:pt x="394" y="0"/>
                    <a:pt x="1" y="3701"/>
                    <a:pt x="1" y="8269"/>
                  </a:cubicBezTo>
                  <a:cubicBezTo>
                    <a:pt x="1" y="12832"/>
                    <a:pt x="394" y="16531"/>
                    <a:pt x="876" y="16531"/>
                  </a:cubicBezTo>
                  <a:cubicBezTo>
                    <a:pt x="1362" y="16531"/>
                    <a:pt x="1754" y="12832"/>
                    <a:pt x="1754" y="8269"/>
                  </a:cubicBezTo>
                  <a:cubicBezTo>
                    <a:pt x="1754" y="3701"/>
                    <a:pt x="1362" y="0"/>
                    <a:pt x="876"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7"/>
            <p:cNvSpPr/>
            <p:nvPr/>
          </p:nvSpPr>
          <p:spPr>
            <a:xfrm>
              <a:off x="7675325" y="1832125"/>
              <a:ext cx="84350" cy="400350"/>
            </a:xfrm>
            <a:custGeom>
              <a:avLst/>
              <a:gdLst/>
              <a:ahLst/>
              <a:cxnLst/>
              <a:rect l="l" t="t" r="r" b="b"/>
              <a:pathLst>
                <a:path w="3374" h="16014" extrusionOk="0">
                  <a:moveTo>
                    <a:pt x="2859" y="0"/>
                  </a:moveTo>
                  <a:cubicBezTo>
                    <a:pt x="2380" y="0"/>
                    <a:pt x="1491" y="3340"/>
                    <a:pt x="835" y="7623"/>
                  </a:cubicBezTo>
                  <a:cubicBezTo>
                    <a:pt x="165" y="12042"/>
                    <a:pt x="1" y="15796"/>
                    <a:pt x="473" y="16004"/>
                  </a:cubicBezTo>
                  <a:cubicBezTo>
                    <a:pt x="487" y="16011"/>
                    <a:pt x="501" y="16014"/>
                    <a:pt x="516" y="16014"/>
                  </a:cubicBezTo>
                  <a:cubicBezTo>
                    <a:pt x="995" y="16014"/>
                    <a:pt x="1883" y="12676"/>
                    <a:pt x="2533" y="8393"/>
                  </a:cubicBezTo>
                  <a:cubicBezTo>
                    <a:pt x="3209" y="3978"/>
                    <a:pt x="3373" y="224"/>
                    <a:pt x="2901" y="10"/>
                  </a:cubicBezTo>
                  <a:cubicBezTo>
                    <a:pt x="2888" y="3"/>
                    <a:pt x="2873" y="0"/>
                    <a:pt x="285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7"/>
            <p:cNvSpPr/>
            <p:nvPr/>
          </p:nvSpPr>
          <p:spPr>
            <a:xfrm>
              <a:off x="7613900" y="1832125"/>
              <a:ext cx="84300" cy="400350"/>
            </a:xfrm>
            <a:custGeom>
              <a:avLst/>
              <a:gdLst/>
              <a:ahLst/>
              <a:cxnLst/>
              <a:rect l="l" t="t" r="r" b="b"/>
              <a:pathLst>
                <a:path w="3372" h="16014" extrusionOk="0">
                  <a:moveTo>
                    <a:pt x="515" y="0"/>
                  </a:moveTo>
                  <a:cubicBezTo>
                    <a:pt x="500" y="0"/>
                    <a:pt x="486" y="3"/>
                    <a:pt x="472" y="10"/>
                  </a:cubicBezTo>
                  <a:cubicBezTo>
                    <a:pt x="0" y="224"/>
                    <a:pt x="169" y="3978"/>
                    <a:pt x="839" y="8393"/>
                  </a:cubicBezTo>
                  <a:cubicBezTo>
                    <a:pt x="1490" y="12676"/>
                    <a:pt x="2379" y="16014"/>
                    <a:pt x="2857" y="16014"/>
                  </a:cubicBezTo>
                  <a:cubicBezTo>
                    <a:pt x="2872" y="16014"/>
                    <a:pt x="2886" y="16011"/>
                    <a:pt x="2900" y="16004"/>
                  </a:cubicBezTo>
                  <a:cubicBezTo>
                    <a:pt x="3372" y="15796"/>
                    <a:pt x="3209" y="12042"/>
                    <a:pt x="2538" y="7623"/>
                  </a:cubicBezTo>
                  <a:cubicBezTo>
                    <a:pt x="1882" y="3340"/>
                    <a:pt x="993" y="0"/>
                    <a:pt x="51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7"/>
            <p:cNvSpPr/>
            <p:nvPr/>
          </p:nvSpPr>
          <p:spPr>
            <a:xfrm>
              <a:off x="7564850" y="2013000"/>
              <a:ext cx="243825" cy="475125"/>
            </a:xfrm>
            <a:custGeom>
              <a:avLst/>
              <a:gdLst/>
              <a:ahLst/>
              <a:cxnLst/>
              <a:rect l="l" t="t" r="r" b="b"/>
              <a:pathLst>
                <a:path w="9753" h="19005" extrusionOk="0">
                  <a:moveTo>
                    <a:pt x="4877" y="0"/>
                  </a:moveTo>
                  <a:cubicBezTo>
                    <a:pt x="2185" y="0"/>
                    <a:pt x="1" y="2304"/>
                    <a:pt x="1" y="5155"/>
                  </a:cubicBezTo>
                  <a:cubicBezTo>
                    <a:pt x="1" y="7999"/>
                    <a:pt x="2185" y="19004"/>
                    <a:pt x="4877" y="19004"/>
                  </a:cubicBezTo>
                  <a:cubicBezTo>
                    <a:pt x="7573" y="19004"/>
                    <a:pt x="9753" y="7999"/>
                    <a:pt x="9753" y="5155"/>
                  </a:cubicBezTo>
                  <a:cubicBezTo>
                    <a:pt x="9753" y="2304"/>
                    <a:pt x="7573" y="0"/>
                    <a:pt x="487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7"/>
            <p:cNvSpPr/>
            <p:nvPr/>
          </p:nvSpPr>
          <p:spPr>
            <a:xfrm>
              <a:off x="7564850" y="2144325"/>
              <a:ext cx="119450" cy="25475"/>
            </a:xfrm>
            <a:custGeom>
              <a:avLst/>
              <a:gdLst/>
              <a:ahLst/>
              <a:cxnLst/>
              <a:rect l="l" t="t" r="r" b="b"/>
              <a:pathLst>
                <a:path w="4778" h="1019" extrusionOk="0">
                  <a:moveTo>
                    <a:pt x="1" y="1"/>
                  </a:moveTo>
                  <a:cubicBezTo>
                    <a:pt x="5" y="280"/>
                    <a:pt x="26" y="622"/>
                    <a:pt x="65" y="1018"/>
                  </a:cubicBezTo>
                  <a:lnTo>
                    <a:pt x="4777" y="1018"/>
                  </a:lnTo>
                  <a:lnTo>
                    <a:pt x="4777" y="1"/>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7"/>
            <p:cNvSpPr/>
            <p:nvPr/>
          </p:nvSpPr>
          <p:spPr>
            <a:xfrm>
              <a:off x="7677325" y="2187525"/>
              <a:ext cx="6975" cy="20250"/>
            </a:xfrm>
            <a:custGeom>
              <a:avLst/>
              <a:gdLst/>
              <a:ahLst/>
              <a:cxnLst/>
              <a:rect l="l" t="t" r="r" b="b"/>
              <a:pathLst>
                <a:path w="279" h="810" extrusionOk="0">
                  <a:moveTo>
                    <a:pt x="278" y="1"/>
                  </a:moveTo>
                  <a:cubicBezTo>
                    <a:pt x="110" y="95"/>
                    <a:pt x="1" y="239"/>
                    <a:pt x="1" y="404"/>
                  </a:cubicBezTo>
                  <a:cubicBezTo>
                    <a:pt x="1" y="572"/>
                    <a:pt x="110" y="716"/>
                    <a:pt x="278" y="810"/>
                  </a:cubicBezTo>
                  <a:lnTo>
                    <a:pt x="278" y="1"/>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7"/>
            <p:cNvSpPr/>
            <p:nvPr/>
          </p:nvSpPr>
          <p:spPr>
            <a:xfrm>
              <a:off x="7684275" y="2013000"/>
              <a:ext cx="124400" cy="475125"/>
            </a:xfrm>
            <a:custGeom>
              <a:avLst/>
              <a:gdLst/>
              <a:ahLst/>
              <a:cxnLst/>
              <a:rect l="l" t="t" r="r" b="b"/>
              <a:pathLst>
                <a:path w="4976" h="19005" extrusionOk="0">
                  <a:moveTo>
                    <a:pt x="0" y="0"/>
                  </a:moveTo>
                  <a:lnTo>
                    <a:pt x="0" y="5254"/>
                  </a:lnTo>
                  <a:lnTo>
                    <a:pt x="368" y="5254"/>
                  </a:lnTo>
                  <a:cubicBezTo>
                    <a:pt x="765" y="5254"/>
                    <a:pt x="1088" y="5482"/>
                    <a:pt x="1088" y="5760"/>
                  </a:cubicBezTo>
                  <a:cubicBezTo>
                    <a:pt x="1088" y="6044"/>
                    <a:pt x="765" y="6271"/>
                    <a:pt x="368" y="6271"/>
                  </a:cubicBezTo>
                  <a:lnTo>
                    <a:pt x="0" y="6271"/>
                  </a:lnTo>
                  <a:lnTo>
                    <a:pt x="0" y="6982"/>
                  </a:lnTo>
                  <a:cubicBezTo>
                    <a:pt x="125" y="6917"/>
                    <a:pt x="274" y="6878"/>
                    <a:pt x="438" y="6878"/>
                  </a:cubicBezTo>
                  <a:lnTo>
                    <a:pt x="4842" y="6878"/>
                  </a:lnTo>
                  <a:cubicBezTo>
                    <a:pt x="4932" y="6168"/>
                    <a:pt x="4976" y="5572"/>
                    <a:pt x="4976" y="5155"/>
                  </a:cubicBezTo>
                  <a:cubicBezTo>
                    <a:pt x="4976" y="4852"/>
                    <a:pt x="4957" y="4559"/>
                    <a:pt x="4907" y="4275"/>
                  </a:cubicBezTo>
                  <a:lnTo>
                    <a:pt x="994" y="4275"/>
                  </a:lnTo>
                  <a:cubicBezTo>
                    <a:pt x="596" y="4275"/>
                    <a:pt x="279" y="4048"/>
                    <a:pt x="279" y="3764"/>
                  </a:cubicBezTo>
                  <a:cubicBezTo>
                    <a:pt x="279" y="3486"/>
                    <a:pt x="596" y="3257"/>
                    <a:pt x="994" y="3257"/>
                  </a:cubicBezTo>
                  <a:lnTo>
                    <a:pt x="4639" y="3257"/>
                  </a:lnTo>
                  <a:cubicBezTo>
                    <a:pt x="4192" y="2070"/>
                    <a:pt x="3343" y="1098"/>
                    <a:pt x="2271" y="537"/>
                  </a:cubicBezTo>
                  <a:cubicBezTo>
                    <a:pt x="1739" y="259"/>
                    <a:pt x="1153" y="74"/>
                    <a:pt x="537" y="21"/>
                  </a:cubicBezTo>
                  <a:cubicBezTo>
                    <a:pt x="394" y="5"/>
                    <a:pt x="249" y="0"/>
                    <a:pt x="100" y="0"/>
                  </a:cubicBezTo>
                  <a:close/>
                  <a:moveTo>
                    <a:pt x="0" y="7791"/>
                  </a:moveTo>
                  <a:lnTo>
                    <a:pt x="0" y="18999"/>
                  </a:lnTo>
                  <a:cubicBezTo>
                    <a:pt x="36" y="18999"/>
                    <a:pt x="66" y="19004"/>
                    <a:pt x="100" y="19004"/>
                  </a:cubicBezTo>
                  <a:cubicBezTo>
                    <a:pt x="2220" y="19004"/>
                    <a:pt x="4028" y="12186"/>
                    <a:pt x="4698" y="7896"/>
                  </a:cubicBezTo>
                  <a:lnTo>
                    <a:pt x="438" y="7896"/>
                  </a:lnTo>
                  <a:cubicBezTo>
                    <a:pt x="274" y="7896"/>
                    <a:pt x="125" y="7856"/>
                    <a:pt x="0" y="779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7"/>
            <p:cNvSpPr/>
            <p:nvPr/>
          </p:nvSpPr>
          <p:spPr>
            <a:xfrm>
              <a:off x="7684275" y="2144325"/>
              <a:ext cx="27225" cy="25475"/>
            </a:xfrm>
            <a:custGeom>
              <a:avLst/>
              <a:gdLst/>
              <a:ahLst/>
              <a:cxnLst/>
              <a:rect l="l" t="t" r="r" b="b"/>
              <a:pathLst>
                <a:path w="1089" h="1019" extrusionOk="0">
                  <a:moveTo>
                    <a:pt x="0" y="1"/>
                  </a:moveTo>
                  <a:lnTo>
                    <a:pt x="0" y="1018"/>
                  </a:lnTo>
                  <a:lnTo>
                    <a:pt x="368" y="1018"/>
                  </a:lnTo>
                  <a:cubicBezTo>
                    <a:pt x="765" y="1018"/>
                    <a:pt x="1088" y="791"/>
                    <a:pt x="1088" y="507"/>
                  </a:cubicBezTo>
                  <a:cubicBezTo>
                    <a:pt x="1088" y="229"/>
                    <a:pt x="765" y="1"/>
                    <a:pt x="368"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7"/>
            <p:cNvSpPr/>
            <p:nvPr/>
          </p:nvSpPr>
          <p:spPr>
            <a:xfrm>
              <a:off x="7691250" y="2094425"/>
              <a:ext cx="115700" cy="25475"/>
            </a:xfrm>
            <a:custGeom>
              <a:avLst/>
              <a:gdLst/>
              <a:ahLst/>
              <a:cxnLst/>
              <a:rect l="l" t="t" r="r" b="b"/>
              <a:pathLst>
                <a:path w="4628" h="1019" extrusionOk="0">
                  <a:moveTo>
                    <a:pt x="715" y="0"/>
                  </a:moveTo>
                  <a:cubicBezTo>
                    <a:pt x="317" y="0"/>
                    <a:pt x="0" y="229"/>
                    <a:pt x="0" y="507"/>
                  </a:cubicBezTo>
                  <a:cubicBezTo>
                    <a:pt x="0" y="791"/>
                    <a:pt x="317" y="1018"/>
                    <a:pt x="715" y="1018"/>
                  </a:cubicBezTo>
                  <a:lnTo>
                    <a:pt x="4628" y="1018"/>
                  </a:lnTo>
                  <a:cubicBezTo>
                    <a:pt x="4573" y="667"/>
                    <a:pt x="4479" y="323"/>
                    <a:pt x="436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7"/>
            <p:cNvSpPr/>
            <p:nvPr/>
          </p:nvSpPr>
          <p:spPr>
            <a:xfrm>
              <a:off x="7684275" y="2184950"/>
              <a:ext cx="121075" cy="25450"/>
            </a:xfrm>
            <a:custGeom>
              <a:avLst/>
              <a:gdLst/>
              <a:ahLst/>
              <a:cxnLst/>
              <a:rect l="l" t="t" r="r" b="b"/>
              <a:pathLst>
                <a:path w="4843" h="1018" extrusionOk="0">
                  <a:moveTo>
                    <a:pt x="438" y="0"/>
                  </a:moveTo>
                  <a:cubicBezTo>
                    <a:pt x="274" y="0"/>
                    <a:pt x="125" y="39"/>
                    <a:pt x="0" y="104"/>
                  </a:cubicBezTo>
                  <a:lnTo>
                    <a:pt x="0" y="913"/>
                  </a:lnTo>
                  <a:cubicBezTo>
                    <a:pt x="125" y="978"/>
                    <a:pt x="274" y="1018"/>
                    <a:pt x="438" y="1018"/>
                  </a:cubicBezTo>
                  <a:lnTo>
                    <a:pt x="4698" y="1018"/>
                  </a:lnTo>
                  <a:cubicBezTo>
                    <a:pt x="4753" y="660"/>
                    <a:pt x="4803" y="317"/>
                    <a:pt x="484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2" name="Google Shape;1412;p17"/>
          <p:cNvSpPr txBox="1">
            <a:spLocks noGrp="1"/>
          </p:cNvSpPr>
          <p:nvPr>
            <p:ph type="ctrTitle"/>
          </p:nvPr>
        </p:nvSpPr>
        <p:spPr>
          <a:xfrm>
            <a:off x="2611500" y="1886700"/>
            <a:ext cx="39210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000"/>
              <a:t>Today’s Lesson Overview:</a:t>
            </a:r>
            <a:endParaRPr sz="3000"/>
          </a:p>
        </p:txBody>
      </p:sp>
      <p:grpSp>
        <p:nvGrpSpPr>
          <p:cNvPr id="1413" name="Google Shape;1413;p17"/>
          <p:cNvGrpSpPr/>
          <p:nvPr/>
        </p:nvGrpSpPr>
        <p:grpSpPr>
          <a:xfrm>
            <a:off x="1903872" y="3342846"/>
            <a:ext cx="436286" cy="452299"/>
            <a:chOff x="-20904875" y="2788575"/>
            <a:chExt cx="267775" cy="304825"/>
          </a:xfrm>
        </p:grpSpPr>
        <p:sp>
          <p:nvSpPr>
            <p:cNvPr id="1414" name="Google Shape;1414;p17"/>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rgbClr val="978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FD67E"/>
                </a:highlight>
              </a:endParaRPr>
            </a:p>
          </p:txBody>
        </p:sp>
        <p:sp>
          <p:nvSpPr>
            <p:cNvPr id="1415" name="Google Shape;1415;p17"/>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solidFill>
              <a:srgbClr val="978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FD67E"/>
                </a:highlight>
              </a:endParaRPr>
            </a:p>
          </p:txBody>
        </p:sp>
      </p:grpSp>
      <p:sp>
        <p:nvSpPr>
          <p:cNvPr id="1416" name="Google Shape;1416;p17"/>
          <p:cNvSpPr txBox="1">
            <a:spLocks noGrp="1"/>
          </p:cNvSpPr>
          <p:nvPr>
            <p:ph type="ctrTitle" idx="4"/>
          </p:nvPr>
        </p:nvSpPr>
        <p:spPr>
          <a:xfrm>
            <a:off x="5425127" y="3155625"/>
            <a:ext cx="2709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a:t>5.    Seed to Plate</a:t>
            </a:r>
            <a:endParaRPr sz="1900"/>
          </a:p>
        </p:txBody>
      </p:sp>
      <p:sp>
        <p:nvSpPr>
          <p:cNvPr id="1417" name="Google Shape;1417;p17"/>
          <p:cNvSpPr txBox="1">
            <a:spLocks noGrp="1"/>
          </p:cNvSpPr>
          <p:nvPr>
            <p:ph type="ctrTitle" idx="4"/>
          </p:nvPr>
        </p:nvSpPr>
        <p:spPr>
          <a:xfrm>
            <a:off x="5425127" y="3929250"/>
            <a:ext cx="2709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a:t>6.    Planting a seed!</a:t>
            </a:r>
            <a:endParaRPr sz="1900"/>
          </a:p>
        </p:txBody>
      </p:sp>
      <p:grpSp>
        <p:nvGrpSpPr>
          <p:cNvPr id="1418" name="Google Shape;1418;p17"/>
          <p:cNvGrpSpPr/>
          <p:nvPr/>
        </p:nvGrpSpPr>
        <p:grpSpPr>
          <a:xfrm>
            <a:off x="4927342" y="3296359"/>
            <a:ext cx="320458" cy="452317"/>
            <a:chOff x="458275" y="2838888"/>
            <a:chExt cx="465850" cy="624575"/>
          </a:xfrm>
        </p:grpSpPr>
        <p:sp>
          <p:nvSpPr>
            <p:cNvPr id="1419" name="Google Shape;1419;p17"/>
            <p:cNvSpPr/>
            <p:nvPr/>
          </p:nvSpPr>
          <p:spPr>
            <a:xfrm>
              <a:off x="527825" y="3142138"/>
              <a:ext cx="39625" cy="216775"/>
            </a:xfrm>
            <a:custGeom>
              <a:avLst/>
              <a:gdLst/>
              <a:ahLst/>
              <a:cxnLst/>
              <a:rect l="l" t="t" r="r" b="b"/>
              <a:pathLst>
                <a:path w="1585" h="8671" extrusionOk="0">
                  <a:moveTo>
                    <a:pt x="1" y="1"/>
                  </a:moveTo>
                  <a:lnTo>
                    <a:pt x="1" y="8671"/>
                  </a:lnTo>
                  <a:lnTo>
                    <a:pt x="1584" y="8671"/>
                  </a:lnTo>
                  <a:lnTo>
                    <a:pt x="1584"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7"/>
            <p:cNvSpPr/>
            <p:nvPr/>
          </p:nvSpPr>
          <p:spPr>
            <a:xfrm>
              <a:off x="461150" y="3329263"/>
              <a:ext cx="172950" cy="134200"/>
            </a:xfrm>
            <a:custGeom>
              <a:avLst/>
              <a:gdLst/>
              <a:ahLst/>
              <a:cxnLst/>
              <a:rect l="l" t="t" r="r" b="b"/>
              <a:pathLst>
                <a:path w="6918" h="5368" extrusionOk="0">
                  <a:moveTo>
                    <a:pt x="4554" y="1782"/>
                  </a:moveTo>
                  <a:lnTo>
                    <a:pt x="4951" y="3585"/>
                  </a:lnTo>
                  <a:lnTo>
                    <a:pt x="1972" y="3585"/>
                  </a:lnTo>
                  <a:lnTo>
                    <a:pt x="2365" y="1782"/>
                  </a:lnTo>
                  <a:close/>
                  <a:moveTo>
                    <a:pt x="2097" y="0"/>
                  </a:moveTo>
                  <a:cubicBezTo>
                    <a:pt x="1430" y="0"/>
                    <a:pt x="820" y="486"/>
                    <a:pt x="681" y="1137"/>
                  </a:cubicBezTo>
                  <a:lnTo>
                    <a:pt x="85" y="3848"/>
                  </a:lnTo>
                  <a:cubicBezTo>
                    <a:pt x="0" y="4231"/>
                    <a:pt x="85" y="4612"/>
                    <a:pt x="323" y="4905"/>
                  </a:cubicBezTo>
                  <a:cubicBezTo>
                    <a:pt x="557" y="5199"/>
                    <a:pt x="919" y="5368"/>
                    <a:pt x="1307" y="5368"/>
                  </a:cubicBezTo>
                  <a:lnTo>
                    <a:pt x="5612" y="5368"/>
                  </a:lnTo>
                  <a:cubicBezTo>
                    <a:pt x="6000" y="5368"/>
                    <a:pt x="6362" y="5203"/>
                    <a:pt x="6596" y="4910"/>
                  </a:cubicBezTo>
                  <a:cubicBezTo>
                    <a:pt x="6834" y="4618"/>
                    <a:pt x="6917" y="4231"/>
                    <a:pt x="6839" y="3848"/>
                  </a:cubicBezTo>
                  <a:lnTo>
                    <a:pt x="6238" y="1137"/>
                  </a:lnTo>
                  <a:cubicBezTo>
                    <a:pt x="6099" y="486"/>
                    <a:pt x="5487" y="0"/>
                    <a:pt x="482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17"/>
            <p:cNvGrpSpPr/>
            <p:nvPr/>
          </p:nvGrpSpPr>
          <p:grpSpPr>
            <a:xfrm>
              <a:off x="458275" y="2838888"/>
              <a:ext cx="465850" cy="323025"/>
              <a:chOff x="458275" y="2838888"/>
              <a:chExt cx="465850" cy="323025"/>
            </a:xfrm>
          </p:grpSpPr>
          <p:sp>
            <p:nvSpPr>
              <p:cNvPr id="1422" name="Google Shape;1422;p17"/>
              <p:cNvSpPr/>
              <p:nvPr/>
            </p:nvSpPr>
            <p:spPr>
              <a:xfrm>
                <a:off x="458275" y="2838888"/>
                <a:ext cx="180300" cy="280825"/>
              </a:xfrm>
              <a:custGeom>
                <a:avLst/>
                <a:gdLst/>
                <a:ahLst/>
                <a:cxnLst/>
                <a:rect l="l" t="t" r="r" b="b"/>
                <a:pathLst>
                  <a:path w="7212" h="11233" extrusionOk="0">
                    <a:moveTo>
                      <a:pt x="3606" y="0"/>
                    </a:moveTo>
                    <a:cubicBezTo>
                      <a:pt x="3434" y="0"/>
                      <a:pt x="3261" y="65"/>
                      <a:pt x="3129" y="194"/>
                    </a:cubicBezTo>
                    <a:lnTo>
                      <a:pt x="478" y="2850"/>
                    </a:lnTo>
                    <a:cubicBezTo>
                      <a:pt x="215" y="3109"/>
                      <a:pt x="1" y="3625"/>
                      <a:pt x="1" y="3992"/>
                    </a:cubicBezTo>
                    <a:lnTo>
                      <a:pt x="1" y="10562"/>
                    </a:lnTo>
                    <a:cubicBezTo>
                      <a:pt x="1" y="10934"/>
                      <a:pt x="305" y="11232"/>
                      <a:pt x="672" y="11232"/>
                    </a:cubicBezTo>
                    <a:lnTo>
                      <a:pt x="6541" y="11232"/>
                    </a:lnTo>
                    <a:cubicBezTo>
                      <a:pt x="6908" y="11232"/>
                      <a:pt x="7211" y="10934"/>
                      <a:pt x="7211" y="10562"/>
                    </a:cubicBezTo>
                    <a:lnTo>
                      <a:pt x="7211" y="3992"/>
                    </a:lnTo>
                    <a:cubicBezTo>
                      <a:pt x="7211" y="3625"/>
                      <a:pt x="6998" y="3109"/>
                      <a:pt x="6734" y="2850"/>
                    </a:cubicBezTo>
                    <a:lnTo>
                      <a:pt x="4078" y="194"/>
                    </a:lnTo>
                    <a:cubicBezTo>
                      <a:pt x="3949" y="65"/>
                      <a:pt x="3778" y="0"/>
                      <a:pt x="3606"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7"/>
              <p:cNvSpPr/>
              <p:nvPr/>
            </p:nvSpPr>
            <p:spPr>
              <a:xfrm>
                <a:off x="527825" y="3068413"/>
                <a:ext cx="39625" cy="93500"/>
              </a:xfrm>
              <a:custGeom>
                <a:avLst/>
                <a:gdLst/>
                <a:ahLst/>
                <a:cxnLst/>
                <a:rect l="l" t="t" r="r" b="b"/>
                <a:pathLst>
                  <a:path w="1585" h="3740" extrusionOk="0">
                    <a:moveTo>
                      <a:pt x="794" y="0"/>
                    </a:moveTo>
                    <a:cubicBezTo>
                      <a:pt x="358" y="0"/>
                      <a:pt x="1" y="353"/>
                      <a:pt x="1" y="790"/>
                    </a:cubicBezTo>
                    <a:lnTo>
                      <a:pt x="1" y="2950"/>
                    </a:lnTo>
                    <a:cubicBezTo>
                      <a:pt x="1" y="3387"/>
                      <a:pt x="358" y="3740"/>
                      <a:pt x="794" y="3740"/>
                    </a:cubicBezTo>
                    <a:cubicBezTo>
                      <a:pt x="1232" y="3740"/>
                      <a:pt x="1584" y="3387"/>
                      <a:pt x="1584" y="2950"/>
                    </a:cubicBezTo>
                    <a:lnTo>
                      <a:pt x="1584" y="790"/>
                    </a:lnTo>
                    <a:cubicBezTo>
                      <a:pt x="1584" y="353"/>
                      <a:pt x="1232" y="0"/>
                      <a:pt x="794"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7"/>
              <p:cNvSpPr/>
              <p:nvPr/>
            </p:nvSpPr>
            <p:spPr>
              <a:xfrm>
                <a:off x="743950" y="2921938"/>
                <a:ext cx="180175" cy="197775"/>
              </a:xfrm>
              <a:custGeom>
                <a:avLst/>
                <a:gdLst/>
                <a:ahLst/>
                <a:cxnLst/>
                <a:rect l="l" t="t" r="r" b="b"/>
                <a:pathLst>
                  <a:path w="7207" h="7911" extrusionOk="0">
                    <a:moveTo>
                      <a:pt x="224" y="0"/>
                    </a:moveTo>
                    <a:cubicBezTo>
                      <a:pt x="100" y="0"/>
                      <a:pt x="1" y="104"/>
                      <a:pt x="1" y="223"/>
                    </a:cubicBezTo>
                    <a:lnTo>
                      <a:pt x="1" y="7687"/>
                    </a:lnTo>
                    <a:cubicBezTo>
                      <a:pt x="1" y="7811"/>
                      <a:pt x="100" y="7910"/>
                      <a:pt x="224" y="7910"/>
                    </a:cubicBezTo>
                    <a:lnTo>
                      <a:pt x="6982" y="7910"/>
                    </a:lnTo>
                    <a:cubicBezTo>
                      <a:pt x="7106" y="7910"/>
                      <a:pt x="7206" y="7811"/>
                      <a:pt x="7206" y="7687"/>
                    </a:cubicBezTo>
                    <a:lnTo>
                      <a:pt x="7206" y="223"/>
                    </a:lnTo>
                    <a:cubicBezTo>
                      <a:pt x="7206" y="104"/>
                      <a:pt x="7106" y="0"/>
                      <a:pt x="6982" y="0"/>
                    </a:cubicBezTo>
                    <a:lnTo>
                      <a:pt x="6620" y="0"/>
                    </a:lnTo>
                    <a:cubicBezTo>
                      <a:pt x="6496" y="0"/>
                      <a:pt x="6397" y="104"/>
                      <a:pt x="6397" y="223"/>
                    </a:cubicBezTo>
                    <a:lnTo>
                      <a:pt x="6397" y="6883"/>
                    </a:lnTo>
                    <a:cubicBezTo>
                      <a:pt x="6397" y="7007"/>
                      <a:pt x="6297" y="7106"/>
                      <a:pt x="6173" y="7106"/>
                    </a:cubicBezTo>
                    <a:lnTo>
                      <a:pt x="5265" y="7106"/>
                    </a:lnTo>
                    <a:cubicBezTo>
                      <a:pt x="5140" y="7106"/>
                      <a:pt x="5041" y="7007"/>
                      <a:pt x="5041" y="6883"/>
                    </a:cubicBezTo>
                    <a:lnTo>
                      <a:pt x="5041" y="223"/>
                    </a:lnTo>
                    <a:cubicBezTo>
                      <a:pt x="5041" y="104"/>
                      <a:pt x="4942" y="0"/>
                      <a:pt x="4818" y="0"/>
                    </a:cubicBezTo>
                    <a:lnTo>
                      <a:pt x="4475" y="0"/>
                    </a:lnTo>
                    <a:cubicBezTo>
                      <a:pt x="4351" y="0"/>
                      <a:pt x="4252" y="104"/>
                      <a:pt x="4252" y="223"/>
                    </a:cubicBezTo>
                    <a:lnTo>
                      <a:pt x="4252" y="6883"/>
                    </a:lnTo>
                    <a:cubicBezTo>
                      <a:pt x="4252" y="7007"/>
                      <a:pt x="4152" y="7106"/>
                      <a:pt x="4028" y="7106"/>
                    </a:cubicBezTo>
                    <a:lnTo>
                      <a:pt x="3120" y="7106"/>
                    </a:lnTo>
                    <a:cubicBezTo>
                      <a:pt x="2994" y="7106"/>
                      <a:pt x="2895" y="7007"/>
                      <a:pt x="2895" y="6883"/>
                    </a:cubicBezTo>
                    <a:lnTo>
                      <a:pt x="2895" y="223"/>
                    </a:lnTo>
                    <a:cubicBezTo>
                      <a:pt x="2895" y="104"/>
                      <a:pt x="2797" y="0"/>
                      <a:pt x="2673" y="0"/>
                    </a:cubicBezTo>
                    <a:lnTo>
                      <a:pt x="2325" y="0"/>
                    </a:lnTo>
                    <a:cubicBezTo>
                      <a:pt x="2205" y="0"/>
                      <a:pt x="2101" y="104"/>
                      <a:pt x="2101" y="223"/>
                    </a:cubicBezTo>
                    <a:lnTo>
                      <a:pt x="2101" y="6883"/>
                    </a:lnTo>
                    <a:cubicBezTo>
                      <a:pt x="2101" y="7007"/>
                      <a:pt x="2002" y="7106"/>
                      <a:pt x="1878" y="7106"/>
                    </a:cubicBezTo>
                    <a:lnTo>
                      <a:pt x="974" y="7106"/>
                    </a:lnTo>
                    <a:cubicBezTo>
                      <a:pt x="849" y="7106"/>
                      <a:pt x="750" y="7007"/>
                      <a:pt x="750" y="6883"/>
                    </a:cubicBezTo>
                    <a:lnTo>
                      <a:pt x="750" y="223"/>
                    </a:lnTo>
                    <a:cubicBezTo>
                      <a:pt x="750" y="104"/>
                      <a:pt x="647" y="0"/>
                      <a:pt x="527"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7"/>
              <p:cNvSpPr/>
              <p:nvPr/>
            </p:nvSpPr>
            <p:spPr>
              <a:xfrm>
                <a:off x="813475" y="3077838"/>
                <a:ext cx="39500" cy="84075"/>
              </a:xfrm>
              <a:custGeom>
                <a:avLst/>
                <a:gdLst/>
                <a:ahLst/>
                <a:cxnLst/>
                <a:rect l="l" t="t" r="r" b="b"/>
                <a:pathLst>
                  <a:path w="1580" h="3363" extrusionOk="0">
                    <a:moveTo>
                      <a:pt x="114" y="1"/>
                    </a:moveTo>
                    <a:cubicBezTo>
                      <a:pt x="41" y="120"/>
                      <a:pt x="0" y="264"/>
                      <a:pt x="0" y="413"/>
                    </a:cubicBezTo>
                    <a:lnTo>
                      <a:pt x="0" y="2573"/>
                    </a:lnTo>
                    <a:cubicBezTo>
                      <a:pt x="0" y="2792"/>
                      <a:pt x="89" y="2990"/>
                      <a:pt x="234" y="3134"/>
                    </a:cubicBezTo>
                    <a:cubicBezTo>
                      <a:pt x="378" y="3278"/>
                      <a:pt x="571" y="3363"/>
                      <a:pt x="790" y="3363"/>
                    </a:cubicBezTo>
                    <a:cubicBezTo>
                      <a:pt x="1226" y="3363"/>
                      <a:pt x="1579" y="3010"/>
                      <a:pt x="1579" y="2573"/>
                    </a:cubicBezTo>
                    <a:lnTo>
                      <a:pt x="1579" y="413"/>
                    </a:lnTo>
                    <a:cubicBezTo>
                      <a:pt x="1579" y="264"/>
                      <a:pt x="1540" y="125"/>
                      <a:pt x="1471" y="6"/>
                    </a:cubicBezTo>
                    <a:lnTo>
                      <a:pt x="1471" y="870"/>
                    </a:lnTo>
                    <a:lnTo>
                      <a:pt x="114" y="870"/>
                    </a:lnTo>
                    <a:lnTo>
                      <a:pt x="114" y="1"/>
                    </a:ln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6" name="Google Shape;1426;p17"/>
            <p:cNvSpPr/>
            <p:nvPr/>
          </p:nvSpPr>
          <p:spPr>
            <a:xfrm>
              <a:off x="813475" y="3142138"/>
              <a:ext cx="39500" cy="216775"/>
            </a:xfrm>
            <a:custGeom>
              <a:avLst/>
              <a:gdLst/>
              <a:ahLst/>
              <a:cxnLst/>
              <a:rect l="l" t="t" r="r" b="b"/>
              <a:pathLst>
                <a:path w="1580" h="8671" extrusionOk="0">
                  <a:moveTo>
                    <a:pt x="0" y="1"/>
                  </a:moveTo>
                  <a:lnTo>
                    <a:pt x="0" y="8671"/>
                  </a:lnTo>
                  <a:lnTo>
                    <a:pt x="1579" y="8671"/>
                  </a:lnTo>
                  <a:lnTo>
                    <a:pt x="1579"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7"/>
            <p:cNvSpPr/>
            <p:nvPr/>
          </p:nvSpPr>
          <p:spPr>
            <a:xfrm>
              <a:off x="746700" y="3329263"/>
              <a:ext cx="173075" cy="134200"/>
            </a:xfrm>
            <a:custGeom>
              <a:avLst/>
              <a:gdLst/>
              <a:ahLst/>
              <a:cxnLst/>
              <a:rect l="l" t="t" r="r" b="b"/>
              <a:pathLst>
                <a:path w="6923" h="5368" extrusionOk="0">
                  <a:moveTo>
                    <a:pt x="4559" y="1782"/>
                  </a:moveTo>
                  <a:lnTo>
                    <a:pt x="4951" y="3585"/>
                  </a:lnTo>
                  <a:lnTo>
                    <a:pt x="1971" y="3585"/>
                  </a:lnTo>
                  <a:lnTo>
                    <a:pt x="2368" y="1782"/>
                  </a:lnTo>
                  <a:close/>
                  <a:moveTo>
                    <a:pt x="2095" y="0"/>
                  </a:moveTo>
                  <a:cubicBezTo>
                    <a:pt x="1435" y="0"/>
                    <a:pt x="824" y="486"/>
                    <a:pt x="680" y="1137"/>
                  </a:cubicBezTo>
                  <a:lnTo>
                    <a:pt x="84" y="3848"/>
                  </a:lnTo>
                  <a:cubicBezTo>
                    <a:pt x="0" y="4231"/>
                    <a:pt x="90" y="4612"/>
                    <a:pt x="328" y="4905"/>
                  </a:cubicBezTo>
                  <a:cubicBezTo>
                    <a:pt x="560" y="5199"/>
                    <a:pt x="918" y="5368"/>
                    <a:pt x="1311" y="5368"/>
                  </a:cubicBezTo>
                  <a:lnTo>
                    <a:pt x="5616" y="5368"/>
                  </a:lnTo>
                  <a:cubicBezTo>
                    <a:pt x="6003" y="5368"/>
                    <a:pt x="6361" y="5203"/>
                    <a:pt x="6599" y="4910"/>
                  </a:cubicBezTo>
                  <a:cubicBezTo>
                    <a:pt x="6833" y="4618"/>
                    <a:pt x="6922" y="4231"/>
                    <a:pt x="6837" y="3848"/>
                  </a:cubicBezTo>
                  <a:lnTo>
                    <a:pt x="6242" y="1137"/>
                  </a:lnTo>
                  <a:cubicBezTo>
                    <a:pt x="6097" y="486"/>
                    <a:pt x="5492" y="0"/>
                    <a:pt x="482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17"/>
          <p:cNvGrpSpPr/>
          <p:nvPr/>
        </p:nvGrpSpPr>
        <p:grpSpPr>
          <a:xfrm>
            <a:off x="1879051" y="4014372"/>
            <a:ext cx="465839" cy="452306"/>
            <a:chOff x="5020463" y="2706313"/>
            <a:chExt cx="683550" cy="546000"/>
          </a:xfrm>
        </p:grpSpPr>
        <p:sp>
          <p:nvSpPr>
            <p:cNvPr id="1429" name="Google Shape;1429;p17"/>
            <p:cNvSpPr/>
            <p:nvPr/>
          </p:nvSpPr>
          <p:spPr>
            <a:xfrm>
              <a:off x="5453238" y="2820288"/>
              <a:ext cx="250775" cy="315325"/>
            </a:xfrm>
            <a:custGeom>
              <a:avLst/>
              <a:gdLst/>
              <a:ahLst/>
              <a:cxnLst/>
              <a:rect l="l" t="t" r="r" b="b"/>
              <a:pathLst>
                <a:path w="10031" h="12613" extrusionOk="0">
                  <a:moveTo>
                    <a:pt x="8372" y="1574"/>
                  </a:moveTo>
                  <a:cubicBezTo>
                    <a:pt x="8416" y="1574"/>
                    <a:pt x="8457" y="1614"/>
                    <a:pt x="8457" y="1659"/>
                  </a:cubicBezTo>
                  <a:lnTo>
                    <a:pt x="8457" y="10955"/>
                  </a:lnTo>
                  <a:cubicBezTo>
                    <a:pt x="8457" y="11004"/>
                    <a:pt x="8416" y="11038"/>
                    <a:pt x="8372" y="11038"/>
                  </a:cubicBezTo>
                  <a:lnTo>
                    <a:pt x="1658" y="11038"/>
                  </a:lnTo>
                  <a:cubicBezTo>
                    <a:pt x="1609" y="11038"/>
                    <a:pt x="1574" y="11004"/>
                    <a:pt x="1574" y="10955"/>
                  </a:cubicBezTo>
                  <a:lnTo>
                    <a:pt x="1574" y="1659"/>
                  </a:lnTo>
                  <a:cubicBezTo>
                    <a:pt x="1574" y="1614"/>
                    <a:pt x="1609" y="1574"/>
                    <a:pt x="1658" y="1574"/>
                  </a:cubicBezTo>
                  <a:close/>
                  <a:moveTo>
                    <a:pt x="1658" y="0"/>
                  </a:moveTo>
                  <a:cubicBezTo>
                    <a:pt x="740" y="0"/>
                    <a:pt x="0" y="745"/>
                    <a:pt x="0" y="1659"/>
                  </a:cubicBezTo>
                  <a:lnTo>
                    <a:pt x="0" y="10955"/>
                  </a:lnTo>
                  <a:cubicBezTo>
                    <a:pt x="0" y="11873"/>
                    <a:pt x="740" y="12613"/>
                    <a:pt x="1658" y="12613"/>
                  </a:cubicBezTo>
                  <a:lnTo>
                    <a:pt x="8372" y="12613"/>
                  </a:lnTo>
                  <a:cubicBezTo>
                    <a:pt x="9285" y="12613"/>
                    <a:pt x="10030" y="11873"/>
                    <a:pt x="10030" y="10955"/>
                  </a:cubicBezTo>
                  <a:lnTo>
                    <a:pt x="10030" y="1659"/>
                  </a:lnTo>
                  <a:cubicBezTo>
                    <a:pt x="10030" y="745"/>
                    <a:pt x="9285" y="0"/>
                    <a:pt x="837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7"/>
            <p:cNvSpPr/>
            <p:nvPr/>
          </p:nvSpPr>
          <p:spPr>
            <a:xfrm>
              <a:off x="5219463" y="2748038"/>
              <a:ext cx="413775" cy="504275"/>
            </a:xfrm>
            <a:custGeom>
              <a:avLst/>
              <a:gdLst/>
              <a:ahLst/>
              <a:cxnLst/>
              <a:rect l="l" t="t" r="r" b="b"/>
              <a:pathLst>
                <a:path w="16551" h="20171" extrusionOk="0">
                  <a:moveTo>
                    <a:pt x="3943" y="0"/>
                  </a:moveTo>
                  <a:lnTo>
                    <a:pt x="3780" y="834"/>
                  </a:lnTo>
                  <a:lnTo>
                    <a:pt x="0" y="20171"/>
                  </a:lnTo>
                  <a:lnTo>
                    <a:pt x="16551" y="20171"/>
                  </a:lnTo>
                  <a:lnTo>
                    <a:pt x="12777" y="834"/>
                  </a:lnTo>
                  <a:lnTo>
                    <a:pt x="12613" y="0"/>
                  </a:ln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7"/>
            <p:cNvSpPr/>
            <p:nvPr/>
          </p:nvSpPr>
          <p:spPr>
            <a:xfrm>
              <a:off x="5066888" y="2863363"/>
              <a:ext cx="327650" cy="327500"/>
            </a:xfrm>
            <a:custGeom>
              <a:avLst/>
              <a:gdLst/>
              <a:ahLst/>
              <a:cxnLst/>
              <a:rect l="l" t="t" r="r" b="b"/>
              <a:pathLst>
                <a:path w="13106" h="13100" extrusionOk="0">
                  <a:moveTo>
                    <a:pt x="1928" y="0"/>
                  </a:moveTo>
                  <a:lnTo>
                    <a:pt x="969" y="963"/>
                  </a:lnTo>
                  <a:lnTo>
                    <a:pt x="963" y="963"/>
                  </a:lnTo>
                  <a:lnTo>
                    <a:pt x="0" y="1926"/>
                  </a:lnTo>
                  <a:lnTo>
                    <a:pt x="9425" y="13099"/>
                  </a:lnTo>
                  <a:lnTo>
                    <a:pt x="11263" y="11263"/>
                  </a:lnTo>
                  <a:lnTo>
                    <a:pt x="11267" y="11263"/>
                  </a:lnTo>
                  <a:lnTo>
                    <a:pt x="13105" y="7126"/>
                  </a:lnTo>
                  <a:lnTo>
                    <a:pt x="1928" y="0"/>
                  </a:ln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7"/>
            <p:cNvSpPr/>
            <p:nvPr/>
          </p:nvSpPr>
          <p:spPr>
            <a:xfrm>
              <a:off x="5020463" y="2816038"/>
              <a:ext cx="99725" cy="102475"/>
            </a:xfrm>
            <a:custGeom>
              <a:avLst/>
              <a:gdLst/>
              <a:ahLst/>
              <a:cxnLst/>
              <a:rect l="l" t="t" r="r" b="b"/>
              <a:pathLst>
                <a:path w="3989" h="4099" extrusionOk="0">
                  <a:moveTo>
                    <a:pt x="3556" y="1"/>
                  </a:moveTo>
                  <a:lnTo>
                    <a:pt x="1778" y="1903"/>
                  </a:lnTo>
                  <a:lnTo>
                    <a:pt x="1" y="3805"/>
                  </a:lnTo>
                  <a:lnTo>
                    <a:pt x="2126" y="4098"/>
                  </a:lnTo>
                  <a:lnTo>
                    <a:pt x="3054" y="3100"/>
                  </a:lnTo>
                  <a:lnTo>
                    <a:pt x="3059" y="3100"/>
                  </a:lnTo>
                  <a:lnTo>
                    <a:pt x="3988" y="2107"/>
                  </a:lnTo>
                  <a:lnTo>
                    <a:pt x="3556"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7"/>
            <p:cNvSpPr/>
            <p:nvPr/>
          </p:nvSpPr>
          <p:spPr>
            <a:xfrm>
              <a:off x="5288738" y="2706313"/>
              <a:ext cx="272750" cy="41750"/>
            </a:xfrm>
            <a:custGeom>
              <a:avLst/>
              <a:gdLst/>
              <a:ahLst/>
              <a:cxnLst/>
              <a:rect l="l" t="t" r="r" b="b"/>
              <a:pathLst>
                <a:path w="10910" h="1670" extrusionOk="0">
                  <a:moveTo>
                    <a:pt x="0" y="1"/>
                  </a:moveTo>
                  <a:lnTo>
                    <a:pt x="0" y="1669"/>
                  </a:lnTo>
                  <a:lnTo>
                    <a:pt x="10910" y="1669"/>
                  </a:lnTo>
                  <a:lnTo>
                    <a:pt x="10910"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7"/>
            <p:cNvSpPr/>
            <p:nvPr/>
          </p:nvSpPr>
          <p:spPr>
            <a:xfrm>
              <a:off x="5313938" y="2748038"/>
              <a:ext cx="224975" cy="20875"/>
            </a:xfrm>
            <a:custGeom>
              <a:avLst/>
              <a:gdLst/>
              <a:ahLst/>
              <a:cxnLst/>
              <a:rect l="l" t="t" r="r" b="b"/>
              <a:pathLst>
                <a:path w="8999" h="835" extrusionOk="0">
                  <a:moveTo>
                    <a:pt x="164" y="0"/>
                  </a:moveTo>
                  <a:lnTo>
                    <a:pt x="1" y="834"/>
                  </a:lnTo>
                  <a:lnTo>
                    <a:pt x="8998" y="834"/>
                  </a:lnTo>
                  <a:lnTo>
                    <a:pt x="8834"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7"/>
          <p:cNvGrpSpPr/>
          <p:nvPr/>
        </p:nvGrpSpPr>
        <p:grpSpPr>
          <a:xfrm>
            <a:off x="4822970" y="4052488"/>
            <a:ext cx="529225" cy="454550"/>
            <a:chOff x="1563850" y="3384650"/>
            <a:chExt cx="529225" cy="454550"/>
          </a:xfrm>
        </p:grpSpPr>
        <p:sp>
          <p:nvSpPr>
            <p:cNvPr id="1436" name="Google Shape;1436;p17"/>
            <p:cNvSpPr/>
            <p:nvPr/>
          </p:nvSpPr>
          <p:spPr>
            <a:xfrm>
              <a:off x="1826275" y="3384650"/>
              <a:ext cx="251275" cy="125675"/>
            </a:xfrm>
            <a:custGeom>
              <a:avLst/>
              <a:gdLst/>
              <a:ahLst/>
              <a:cxnLst/>
              <a:rect l="l" t="t" r="r" b="b"/>
              <a:pathLst>
                <a:path w="10051" h="5027" extrusionOk="0">
                  <a:moveTo>
                    <a:pt x="5026" y="1"/>
                  </a:moveTo>
                  <a:cubicBezTo>
                    <a:pt x="2249" y="1"/>
                    <a:pt x="0" y="2514"/>
                    <a:pt x="0" y="2514"/>
                  </a:cubicBezTo>
                  <a:cubicBezTo>
                    <a:pt x="0" y="2514"/>
                    <a:pt x="264" y="2807"/>
                    <a:pt x="720" y="3195"/>
                  </a:cubicBezTo>
                  <a:cubicBezTo>
                    <a:pt x="1600" y="3939"/>
                    <a:pt x="3198" y="5026"/>
                    <a:pt x="5026" y="5026"/>
                  </a:cubicBezTo>
                  <a:cubicBezTo>
                    <a:pt x="7802" y="5026"/>
                    <a:pt x="10050" y="2514"/>
                    <a:pt x="10050" y="2514"/>
                  </a:cubicBezTo>
                  <a:cubicBezTo>
                    <a:pt x="10050" y="2514"/>
                    <a:pt x="7802" y="1"/>
                    <a:pt x="502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7"/>
            <p:cNvSpPr/>
            <p:nvPr/>
          </p:nvSpPr>
          <p:spPr>
            <a:xfrm>
              <a:off x="1575125" y="3384650"/>
              <a:ext cx="251175" cy="125675"/>
            </a:xfrm>
            <a:custGeom>
              <a:avLst/>
              <a:gdLst/>
              <a:ahLst/>
              <a:cxnLst/>
              <a:rect l="l" t="t" r="r" b="b"/>
              <a:pathLst>
                <a:path w="10047" h="5027" extrusionOk="0">
                  <a:moveTo>
                    <a:pt x="5021" y="1"/>
                  </a:moveTo>
                  <a:cubicBezTo>
                    <a:pt x="2250" y="1"/>
                    <a:pt x="1" y="2514"/>
                    <a:pt x="1" y="2514"/>
                  </a:cubicBezTo>
                  <a:cubicBezTo>
                    <a:pt x="1" y="2514"/>
                    <a:pt x="2250" y="5026"/>
                    <a:pt x="5021" y="5026"/>
                  </a:cubicBezTo>
                  <a:cubicBezTo>
                    <a:pt x="6849" y="5026"/>
                    <a:pt x="8447" y="3939"/>
                    <a:pt x="9326" y="3195"/>
                  </a:cubicBezTo>
                  <a:cubicBezTo>
                    <a:pt x="9783" y="2807"/>
                    <a:pt x="10046" y="2514"/>
                    <a:pt x="10046" y="2514"/>
                  </a:cubicBezTo>
                  <a:cubicBezTo>
                    <a:pt x="10046" y="2514"/>
                    <a:pt x="7796" y="1"/>
                    <a:pt x="502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
            <p:cNvSpPr/>
            <p:nvPr/>
          </p:nvSpPr>
          <p:spPr>
            <a:xfrm>
              <a:off x="1808275" y="3447500"/>
              <a:ext cx="36025" cy="230050"/>
            </a:xfrm>
            <a:custGeom>
              <a:avLst/>
              <a:gdLst/>
              <a:ahLst/>
              <a:cxnLst/>
              <a:rect l="l" t="t" r="r" b="b"/>
              <a:pathLst>
                <a:path w="1441" h="9202" extrusionOk="0">
                  <a:moveTo>
                    <a:pt x="0" y="0"/>
                  </a:moveTo>
                  <a:lnTo>
                    <a:pt x="0" y="9202"/>
                  </a:lnTo>
                  <a:lnTo>
                    <a:pt x="1440" y="9202"/>
                  </a:lnTo>
                  <a:lnTo>
                    <a:pt x="1440"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7"/>
            <p:cNvSpPr/>
            <p:nvPr/>
          </p:nvSpPr>
          <p:spPr>
            <a:xfrm>
              <a:off x="1563850" y="3677525"/>
              <a:ext cx="529225" cy="161675"/>
            </a:xfrm>
            <a:custGeom>
              <a:avLst/>
              <a:gdLst/>
              <a:ahLst/>
              <a:cxnLst/>
              <a:rect l="l" t="t" r="r" b="b"/>
              <a:pathLst>
                <a:path w="21169" h="6467" extrusionOk="0">
                  <a:moveTo>
                    <a:pt x="0" y="1"/>
                  </a:moveTo>
                  <a:lnTo>
                    <a:pt x="0" y="6466"/>
                  </a:lnTo>
                  <a:lnTo>
                    <a:pt x="21168" y="6466"/>
                  </a:lnTo>
                  <a:lnTo>
                    <a:pt x="21168" y="1"/>
                  </a:ln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p:nvPr/>
          </p:nvSpPr>
          <p:spPr>
            <a:xfrm>
              <a:off x="1747325" y="3677525"/>
              <a:ext cx="148600" cy="148250"/>
            </a:xfrm>
            <a:custGeom>
              <a:avLst/>
              <a:gdLst/>
              <a:ahLst/>
              <a:cxnLst/>
              <a:rect l="l" t="t" r="r" b="b"/>
              <a:pathLst>
                <a:path w="5944" h="5930" extrusionOk="0">
                  <a:moveTo>
                    <a:pt x="2438" y="1"/>
                  </a:moveTo>
                  <a:lnTo>
                    <a:pt x="2438" y="2220"/>
                  </a:lnTo>
                  <a:cubicBezTo>
                    <a:pt x="2438" y="2220"/>
                    <a:pt x="2299" y="2513"/>
                    <a:pt x="2115" y="3556"/>
                  </a:cubicBezTo>
                  <a:cubicBezTo>
                    <a:pt x="1932" y="4599"/>
                    <a:pt x="706" y="4812"/>
                    <a:pt x="353" y="5055"/>
                  </a:cubicBezTo>
                  <a:cubicBezTo>
                    <a:pt x="0" y="5298"/>
                    <a:pt x="169" y="5930"/>
                    <a:pt x="169" y="5930"/>
                  </a:cubicBezTo>
                  <a:cubicBezTo>
                    <a:pt x="263" y="5284"/>
                    <a:pt x="784" y="5334"/>
                    <a:pt x="1673" y="5025"/>
                  </a:cubicBezTo>
                  <a:cubicBezTo>
                    <a:pt x="2393" y="4777"/>
                    <a:pt x="2732" y="4280"/>
                    <a:pt x="2831" y="4106"/>
                  </a:cubicBezTo>
                  <a:lnTo>
                    <a:pt x="2831" y="4106"/>
                  </a:lnTo>
                  <a:cubicBezTo>
                    <a:pt x="2815" y="4301"/>
                    <a:pt x="2881" y="4624"/>
                    <a:pt x="3387" y="4931"/>
                  </a:cubicBezTo>
                  <a:cubicBezTo>
                    <a:pt x="3387" y="4931"/>
                    <a:pt x="3372" y="4285"/>
                    <a:pt x="3823" y="4042"/>
                  </a:cubicBezTo>
                  <a:lnTo>
                    <a:pt x="3878" y="4042"/>
                  </a:lnTo>
                  <a:cubicBezTo>
                    <a:pt x="4394" y="4196"/>
                    <a:pt x="4509" y="4727"/>
                    <a:pt x="4941" y="5268"/>
                  </a:cubicBezTo>
                  <a:cubicBezTo>
                    <a:pt x="5141" y="5522"/>
                    <a:pt x="5373" y="5589"/>
                    <a:pt x="5563" y="5589"/>
                  </a:cubicBezTo>
                  <a:cubicBezTo>
                    <a:pt x="5780" y="5589"/>
                    <a:pt x="5943" y="5502"/>
                    <a:pt x="5943" y="5502"/>
                  </a:cubicBezTo>
                  <a:cubicBezTo>
                    <a:pt x="5936" y="5502"/>
                    <a:pt x="5929" y="5502"/>
                    <a:pt x="5922" y="5502"/>
                  </a:cubicBezTo>
                  <a:cubicBezTo>
                    <a:pt x="5587" y="5502"/>
                    <a:pt x="5474" y="5487"/>
                    <a:pt x="4886" y="4077"/>
                  </a:cubicBezTo>
                  <a:cubicBezTo>
                    <a:pt x="4419" y="2944"/>
                    <a:pt x="4027" y="2543"/>
                    <a:pt x="3878" y="2419"/>
                  </a:cubicBezTo>
                  <a:lnTo>
                    <a:pt x="3878"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1594625" y="3698375"/>
              <a:ext cx="12800" cy="12825"/>
            </a:xfrm>
            <a:custGeom>
              <a:avLst/>
              <a:gdLst/>
              <a:ahLst/>
              <a:cxnLst/>
              <a:rect l="l" t="t" r="r" b="b"/>
              <a:pathLst>
                <a:path w="512" h="513" extrusionOk="0">
                  <a:moveTo>
                    <a:pt x="253" y="1"/>
                  </a:moveTo>
                  <a:cubicBezTo>
                    <a:pt x="115" y="1"/>
                    <a:pt x="0" y="114"/>
                    <a:pt x="0" y="258"/>
                  </a:cubicBezTo>
                  <a:cubicBezTo>
                    <a:pt x="0" y="398"/>
                    <a:pt x="115" y="512"/>
                    <a:pt x="253" y="512"/>
                  </a:cubicBezTo>
                  <a:cubicBezTo>
                    <a:pt x="397" y="512"/>
                    <a:pt x="512" y="398"/>
                    <a:pt x="512" y="258"/>
                  </a:cubicBezTo>
                  <a:cubicBezTo>
                    <a:pt x="512" y="114"/>
                    <a:pt x="397" y="1"/>
                    <a:pt x="25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1615225" y="3738975"/>
              <a:ext cx="15175" cy="15150"/>
            </a:xfrm>
            <a:custGeom>
              <a:avLst/>
              <a:gdLst/>
              <a:ahLst/>
              <a:cxnLst/>
              <a:rect l="l" t="t" r="r" b="b"/>
              <a:pathLst>
                <a:path w="607" h="606" extrusionOk="0">
                  <a:moveTo>
                    <a:pt x="304" y="0"/>
                  </a:moveTo>
                  <a:cubicBezTo>
                    <a:pt x="134" y="0"/>
                    <a:pt x="1" y="135"/>
                    <a:pt x="1" y="303"/>
                  </a:cubicBezTo>
                  <a:cubicBezTo>
                    <a:pt x="1" y="467"/>
                    <a:pt x="134" y="606"/>
                    <a:pt x="304" y="606"/>
                  </a:cubicBezTo>
                  <a:cubicBezTo>
                    <a:pt x="467" y="606"/>
                    <a:pt x="606" y="467"/>
                    <a:pt x="606" y="303"/>
                  </a:cubicBezTo>
                  <a:cubicBezTo>
                    <a:pt x="606" y="135"/>
                    <a:pt x="467" y="0"/>
                    <a:pt x="30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1662150" y="3704825"/>
              <a:ext cx="13575" cy="13425"/>
            </a:xfrm>
            <a:custGeom>
              <a:avLst/>
              <a:gdLst/>
              <a:ahLst/>
              <a:cxnLst/>
              <a:rect l="l" t="t" r="r" b="b"/>
              <a:pathLst>
                <a:path w="543" h="537" extrusionOk="0">
                  <a:moveTo>
                    <a:pt x="269" y="0"/>
                  </a:moveTo>
                  <a:cubicBezTo>
                    <a:pt x="120" y="0"/>
                    <a:pt x="1" y="120"/>
                    <a:pt x="1" y="269"/>
                  </a:cubicBezTo>
                  <a:cubicBezTo>
                    <a:pt x="1" y="418"/>
                    <a:pt x="120" y="537"/>
                    <a:pt x="269" y="537"/>
                  </a:cubicBezTo>
                  <a:cubicBezTo>
                    <a:pt x="418" y="537"/>
                    <a:pt x="542" y="418"/>
                    <a:pt x="542" y="269"/>
                  </a:cubicBezTo>
                  <a:cubicBezTo>
                    <a:pt x="542" y="120"/>
                    <a:pt x="418" y="0"/>
                    <a:pt x="26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7"/>
            <p:cNvSpPr/>
            <p:nvPr/>
          </p:nvSpPr>
          <p:spPr>
            <a:xfrm>
              <a:off x="2045375" y="3784400"/>
              <a:ext cx="13550" cy="13550"/>
            </a:xfrm>
            <a:custGeom>
              <a:avLst/>
              <a:gdLst/>
              <a:ahLst/>
              <a:cxnLst/>
              <a:rect l="l" t="t" r="r" b="b"/>
              <a:pathLst>
                <a:path w="542" h="542" extrusionOk="0">
                  <a:moveTo>
                    <a:pt x="273" y="1"/>
                  </a:moveTo>
                  <a:cubicBezTo>
                    <a:pt x="125" y="1"/>
                    <a:pt x="1" y="125"/>
                    <a:pt x="1" y="274"/>
                  </a:cubicBezTo>
                  <a:cubicBezTo>
                    <a:pt x="1" y="422"/>
                    <a:pt x="125" y="542"/>
                    <a:pt x="273" y="542"/>
                  </a:cubicBezTo>
                  <a:cubicBezTo>
                    <a:pt x="422" y="542"/>
                    <a:pt x="542" y="422"/>
                    <a:pt x="542" y="274"/>
                  </a:cubicBezTo>
                  <a:cubicBezTo>
                    <a:pt x="542" y="125"/>
                    <a:pt x="422" y="1"/>
                    <a:pt x="27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a:off x="1622800" y="3791225"/>
              <a:ext cx="13550" cy="13425"/>
            </a:xfrm>
            <a:custGeom>
              <a:avLst/>
              <a:gdLst/>
              <a:ahLst/>
              <a:cxnLst/>
              <a:rect l="l" t="t" r="r" b="b"/>
              <a:pathLst>
                <a:path w="542" h="537" extrusionOk="0">
                  <a:moveTo>
                    <a:pt x="269" y="1"/>
                  </a:moveTo>
                  <a:cubicBezTo>
                    <a:pt x="120" y="1"/>
                    <a:pt x="1" y="120"/>
                    <a:pt x="1" y="269"/>
                  </a:cubicBezTo>
                  <a:cubicBezTo>
                    <a:pt x="1" y="418"/>
                    <a:pt x="120" y="537"/>
                    <a:pt x="269" y="537"/>
                  </a:cubicBezTo>
                  <a:cubicBezTo>
                    <a:pt x="418" y="537"/>
                    <a:pt x="542" y="418"/>
                    <a:pt x="542" y="269"/>
                  </a:cubicBezTo>
                  <a:cubicBezTo>
                    <a:pt x="542" y="120"/>
                    <a:pt x="418" y="1"/>
                    <a:pt x="26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1681250" y="3751625"/>
              <a:ext cx="23525" cy="23500"/>
            </a:xfrm>
            <a:custGeom>
              <a:avLst/>
              <a:gdLst/>
              <a:ahLst/>
              <a:cxnLst/>
              <a:rect l="l" t="t" r="r" b="b"/>
              <a:pathLst>
                <a:path w="941" h="940" extrusionOk="0">
                  <a:moveTo>
                    <a:pt x="473" y="1"/>
                  </a:moveTo>
                  <a:cubicBezTo>
                    <a:pt x="214" y="1"/>
                    <a:pt x="1" y="209"/>
                    <a:pt x="1" y="468"/>
                  </a:cubicBezTo>
                  <a:cubicBezTo>
                    <a:pt x="1" y="731"/>
                    <a:pt x="214" y="940"/>
                    <a:pt x="473" y="940"/>
                  </a:cubicBezTo>
                  <a:cubicBezTo>
                    <a:pt x="731" y="940"/>
                    <a:pt x="940" y="731"/>
                    <a:pt x="940" y="468"/>
                  </a:cubicBezTo>
                  <a:cubicBezTo>
                    <a:pt x="940" y="209"/>
                    <a:pt x="731" y="1"/>
                    <a:pt x="47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1739625" y="3731150"/>
              <a:ext cx="15675" cy="15675"/>
            </a:xfrm>
            <a:custGeom>
              <a:avLst/>
              <a:gdLst/>
              <a:ahLst/>
              <a:cxnLst/>
              <a:rect l="l" t="t" r="r" b="b"/>
              <a:pathLst>
                <a:path w="627" h="627" extrusionOk="0">
                  <a:moveTo>
                    <a:pt x="313" y="1"/>
                  </a:moveTo>
                  <a:cubicBezTo>
                    <a:pt x="139" y="1"/>
                    <a:pt x="1" y="139"/>
                    <a:pt x="1" y="313"/>
                  </a:cubicBezTo>
                  <a:cubicBezTo>
                    <a:pt x="1" y="482"/>
                    <a:pt x="139" y="627"/>
                    <a:pt x="313" y="627"/>
                  </a:cubicBezTo>
                  <a:cubicBezTo>
                    <a:pt x="487" y="627"/>
                    <a:pt x="626" y="482"/>
                    <a:pt x="626" y="313"/>
                  </a:cubicBezTo>
                  <a:cubicBezTo>
                    <a:pt x="626" y="139"/>
                    <a:pt x="487" y="1"/>
                    <a:pt x="31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1891425" y="3698375"/>
              <a:ext cx="12850" cy="12825"/>
            </a:xfrm>
            <a:custGeom>
              <a:avLst/>
              <a:gdLst/>
              <a:ahLst/>
              <a:cxnLst/>
              <a:rect l="l" t="t" r="r" b="b"/>
              <a:pathLst>
                <a:path w="514" h="513" extrusionOk="0">
                  <a:moveTo>
                    <a:pt x="259" y="1"/>
                  </a:moveTo>
                  <a:cubicBezTo>
                    <a:pt x="115" y="1"/>
                    <a:pt x="1" y="114"/>
                    <a:pt x="1" y="258"/>
                  </a:cubicBezTo>
                  <a:cubicBezTo>
                    <a:pt x="1" y="398"/>
                    <a:pt x="115" y="512"/>
                    <a:pt x="259" y="512"/>
                  </a:cubicBezTo>
                  <a:cubicBezTo>
                    <a:pt x="399" y="512"/>
                    <a:pt x="513" y="398"/>
                    <a:pt x="513" y="258"/>
                  </a:cubicBezTo>
                  <a:cubicBezTo>
                    <a:pt x="513" y="114"/>
                    <a:pt x="399" y="1"/>
                    <a:pt x="2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7"/>
            <p:cNvSpPr/>
            <p:nvPr/>
          </p:nvSpPr>
          <p:spPr>
            <a:xfrm>
              <a:off x="1912050" y="3738975"/>
              <a:ext cx="20650" cy="20625"/>
            </a:xfrm>
            <a:custGeom>
              <a:avLst/>
              <a:gdLst/>
              <a:ahLst/>
              <a:cxnLst/>
              <a:rect l="l" t="t" r="r" b="b"/>
              <a:pathLst>
                <a:path w="826" h="825" extrusionOk="0">
                  <a:moveTo>
                    <a:pt x="413" y="0"/>
                  </a:moveTo>
                  <a:cubicBezTo>
                    <a:pt x="189" y="0"/>
                    <a:pt x="0" y="184"/>
                    <a:pt x="0" y="413"/>
                  </a:cubicBezTo>
                  <a:cubicBezTo>
                    <a:pt x="0" y="641"/>
                    <a:pt x="189" y="825"/>
                    <a:pt x="413" y="825"/>
                  </a:cubicBezTo>
                  <a:cubicBezTo>
                    <a:pt x="642" y="825"/>
                    <a:pt x="825" y="641"/>
                    <a:pt x="825" y="413"/>
                  </a:cubicBezTo>
                  <a:cubicBezTo>
                    <a:pt x="825" y="184"/>
                    <a:pt x="642" y="0"/>
                    <a:pt x="41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1958975" y="3704825"/>
              <a:ext cx="13550" cy="13425"/>
            </a:xfrm>
            <a:custGeom>
              <a:avLst/>
              <a:gdLst/>
              <a:ahLst/>
              <a:cxnLst/>
              <a:rect l="l" t="t" r="r" b="b"/>
              <a:pathLst>
                <a:path w="542" h="537" extrusionOk="0">
                  <a:moveTo>
                    <a:pt x="273" y="0"/>
                  </a:moveTo>
                  <a:cubicBezTo>
                    <a:pt x="124" y="0"/>
                    <a:pt x="0" y="120"/>
                    <a:pt x="0" y="269"/>
                  </a:cubicBezTo>
                  <a:cubicBezTo>
                    <a:pt x="0" y="418"/>
                    <a:pt x="124" y="537"/>
                    <a:pt x="273" y="537"/>
                  </a:cubicBezTo>
                  <a:cubicBezTo>
                    <a:pt x="422" y="537"/>
                    <a:pt x="541" y="418"/>
                    <a:pt x="541" y="269"/>
                  </a:cubicBezTo>
                  <a:cubicBezTo>
                    <a:pt x="541" y="120"/>
                    <a:pt x="422" y="0"/>
                    <a:pt x="27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1978225" y="3751625"/>
              <a:ext cx="23475" cy="23500"/>
            </a:xfrm>
            <a:custGeom>
              <a:avLst/>
              <a:gdLst/>
              <a:ahLst/>
              <a:cxnLst/>
              <a:rect l="l" t="t" r="r" b="b"/>
              <a:pathLst>
                <a:path w="939" h="940" extrusionOk="0">
                  <a:moveTo>
                    <a:pt x="472" y="1"/>
                  </a:moveTo>
                  <a:cubicBezTo>
                    <a:pt x="209" y="1"/>
                    <a:pt x="0" y="209"/>
                    <a:pt x="0" y="468"/>
                  </a:cubicBezTo>
                  <a:cubicBezTo>
                    <a:pt x="0" y="731"/>
                    <a:pt x="209" y="940"/>
                    <a:pt x="472" y="940"/>
                  </a:cubicBezTo>
                  <a:cubicBezTo>
                    <a:pt x="730" y="940"/>
                    <a:pt x="938" y="731"/>
                    <a:pt x="938" y="468"/>
                  </a:cubicBezTo>
                  <a:cubicBezTo>
                    <a:pt x="938" y="209"/>
                    <a:pt x="730" y="1"/>
                    <a:pt x="47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2036550" y="3731150"/>
              <a:ext cx="15675" cy="15675"/>
            </a:xfrm>
            <a:custGeom>
              <a:avLst/>
              <a:gdLst/>
              <a:ahLst/>
              <a:cxnLst/>
              <a:rect l="l" t="t" r="r" b="b"/>
              <a:pathLst>
                <a:path w="627" h="627" extrusionOk="0">
                  <a:moveTo>
                    <a:pt x="314" y="1"/>
                  </a:moveTo>
                  <a:cubicBezTo>
                    <a:pt x="140" y="1"/>
                    <a:pt x="1" y="139"/>
                    <a:pt x="1" y="313"/>
                  </a:cubicBezTo>
                  <a:cubicBezTo>
                    <a:pt x="1" y="482"/>
                    <a:pt x="140" y="627"/>
                    <a:pt x="314" y="627"/>
                  </a:cubicBezTo>
                  <a:cubicBezTo>
                    <a:pt x="488" y="627"/>
                    <a:pt x="626" y="482"/>
                    <a:pt x="626" y="313"/>
                  </a:cubicBezTo>
                  <a:cubicBezTo>
                    <a:pt x="626" y="139"/>
                    <a:pt x="488" y="1"/>
                    <a:pt x="31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1575125" y="3384650"/>
              <a:ext cx="251175" cy="62875"/>
            </a:xfrm>
            <a:custGeom>
              <a:avLst/>
              <a:gdLst/>
              <a:ahLst/>
              <a:cxnLst/>
              <a:rect l="l" t="t" r="r" b="b"/>
              <a:pathLst>
                <a:path w="10047" h="2515" extrusionOk="0">
                  <a:moveTo>
                    <a:pt x="5021" y="1"/>
                  </a:moveTo>
                  <a:cubicBezTo>
                    <a:pt x="2250" y="1"/>
                    <a:pt x="1" y="2514"/>
                    <a:pt x="1" y="2514"/>
                  </a:cubicBezTo>
                  <a:lnTo>
                    <a:pt x="10046" y="2514"/>
                  </a:lnTo>
                  <a:cubicBezTo>
                    <a:pt x="10021" y="2489"/>
                    <a:pt x="7782" y="1"/>
                    <a:pt x="502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1808275" y="3447500"/>
              <a:ext cx="18025" cy="25"/>
            </a:xfrm>
            <a:custGeom>
              <a:avLst/>
              <a:gdLst/>
              <a:ahLst/>
              <a:cxnLst/>
              <a:rect l="l" t="t" r="r" b="b"/>
              <a:pathLst>
                <a:path w="721" h="1" extrusionOk="0">
                  <a:moveTo>
                    <a:pt x="720" y="0"/>
                  </a:moveTo>
                  <a:lnTo>
                    <a:pt x="720" y="0"/>
                  </a:lnTo>
                  <a:lnTo>
                    <a:pt x="0" y="0"/>
                  </a:lnTo>
                  <a:lnTo>
                    <a:pt x="720" y="0"/>
                  </a:lnTo>
                  <a:close/>
                </a:path>
              </a:pathLst>
            </a:custGeom>
            <a:solidFill>
              <a:srgbClr val="7995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1826275" y="3384650"/>
              <a:ext cx="251275" cy="62875"/>
            </a:xfrm>
            <a:custGeom>
              <a:avLst/>
              <a:gdLst/>
              <a:ahLst/>
              <a:cxnLst/>
              <a:rect l="l" t="t" r="r" b="b"/>
              <a:pathLst>
                <a:path w="10051" h="2515" extrusionOk="0">
                  <a:moveTo>
                    <a:pt x="5026" y="1"/>
                  </a:moveTo>
                  <a:cubicBezTo>
                    <a:pt x="2265" y="1"/>
                    <a:pt x="25" y="2489"/>
                    <a:pt x="0" y="2514"/>
                  </a:cubicBezTo>
                  <a:lnTo>
                    <a:pt x="10050" y="2514"/>
                  </a:lnTo>
                  <a:cubicBezTo>
                    <a:pt x="10050" y="2514"/>
                    <a:pt x="7802" y="1"/>
                    <a:pt x="502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7"/>
            <p:cNvSpPr/>
            <p:nvPr/>
          </p:nvSpPr>
          <p:spPr>
            <a:xfrm>
              <a:off x="1826275" y="3447500"/>
              <a:ext cx="18025" cy="25"/>
            </a:xfrm>
            <a:custGeom>
              <a:avLst/>
              <a:gdLst/>
              <a:ahLst/>
              <a:cxnLst/>
              <a:rect l="l" t="t" r="r" b="b"/>
              <a:pathLst>
                <a:path w="721" h="1" extrusionOk="0">
                  <a:moveTo>
                    <a:pt x="720" y="0"/>
                  </a:moveTo>
                  <a:lnTo>
                    <a:pt x="0" y="0"/>
                  </a:lnTo>
                  <a:lnTo>
                    <a:pt x="0" y="0"/>
                  </a:lnTo>
                  <a:lnTo>
                    <a:pt x="720" y="0"/>
                  </a:lnTo>
                  <a:close/>
                </a:path>
              </a:pathLst>
            </a:custGeom>
            <a:solidFill>
              <a:srgbClr val="7995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8"/>
          <p:cNvSpPr txBox="1">
            <a:spLocks noGrp="1"/>
          </p:cNvSpPr>
          <p:nvPr>
            <p:ph type="ctrTitle"/>
          </p:nvPr>
        </p:nvSpPr>
        <p:spPr>
          <a:xfrm>
            <a:off x="3175348" y="1895775"/>
            <a:ext cx="3276657"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400" b="1" dirty="0"/>
              <a:t>WebEx Etiquette</a:t>
            </a:r>
            <a:endParaRPr sz="3400" b="1" dirty="0"/>
          </a:p>
        </p:txBody>
      </p:sp>
      <p:sp>
        <p:nvSpPr>
          <p:cNvPr id="1462" name="Google Shape;1462;p18"/>
          <p:cNvSpPr txBox="1"/>
          <p:nvPr/>
        </p:nvSpPr>
        <p:spPr>
          <a:xfrm>
            <a:off x="914125" y="2215025"/>
            <a:ext cx="7551000" cy="25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900" b="1">
                <a:solidFill>
                  <a:schemeClr val="dk1"/>
                </a:solidFill>
                <a:latin typeface="Neucha"/>
                <a:ea typeface="Neucha"/>
                <a:cs typeface="Neucha"/>
                <a:sym typeface="Neucha"/>
              </a:rPr>
              <a:t>1. Be on Time</a:t>
            </a:r>
            <a:r>
              <a:rPr lang="es" sz="1900">
                <a:solidFill>
                  <a:schemeClr val="dk1"/>
                </a:solidFill>
                <a:latin typeface="Neucha"/>
                <a:ea typeface="Neucha"/>
                <a:cs typeface="Neucha"/>
                <a:sym typeface="Neucha"/>
              </a:rPr>
              <a:t>!</a:t>
            </a:r>
            <a:endParaRPr sz="1900">
              <a:solidFill>
                <a:schemeClr val="dk1"/>
              </a:solidFill>
              <a:latin typeface="Neucha"/>
              <a:ea typeface="Neucha"/>
              <a:cs typeface="Neucha"/>
              <a:sym typeface="Neucha"/>
            </a:endParaRPr>
          </a:p>
          <a:p>
            <a:pPr marL="0" lvl="0" indent="0" algn="l" rtl="0">
              <a:spcBef>
                <a:spcPts val="1500"/>
              </a:spcBef>
              <a:spcAft>
                <a:spcPts val="0"/>
              </a:spcAft>
              <a:buNone/>
            </a:pPr>
            <a:endParaRPr sz="1900">
              <a:latin typeface="Neucha"/>
              <a:ea typeface="Neucha"/>
              <a:cs typeface="Neucha"/>
              <a:sym typeface="Neucha"/>
            </a:endParaRPr>
          </a:p>
        </p:txBody>
      </p:sp>
      <p:sp>
        <p:nvSpPr>
          <p:cNvPr id="1463" name="Google Shape;1463;p18"/>
          <p:cNvSpPr txBox="1"/>
          <p:nvPr/>
        </p:nvSpPr>
        <p:spPr>
          <a:xfrm>
            <a:off x="914125" y="2532900"/>
            <a:ext cx="7782000" cy="37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r>
              <a:rPr lang="es" sz="1900" b="1">
                <a:solidFill>
                  <a:schemeClr val="dk1"/>
                </a:solidFill>
                <a:latin typeface="Neucha"/>
                <a:ea typeface="Neucha"/>
                <a:cs typeface="Neucha"/>
                <a:sym typeface="Neucha"/>
              </a:rPr>
              <a:t>2. </a:t>
            </a:r>
            <a:r>
              <a:rPr lang="es" sz="1900">
                <a:solidFill>
                  <a:schemeClr val="dk1"/>
                </a:solidFill>
                <a:latin typeface="Neucha"/>
                <a:ea typeface="Neucha"/>
                <a:cs typeface="Neucha"/>
                <a:sym typeface="Neucha"/>
              </a:rPr>
              <a:t>Make sure your </a:t>
            </a:r>
            <a:r>
              <a:rPr lang="es" sz="1900" b="1">
                <a:solidFill>
                  <a:schemeClr val="dk1"/>
                </a:solidFill>
                <a:latin typeface="Neucha"/>
                <a:ea typeface="Neucha"/>
                <a:cs typeface="Neucha"/>
                <a:sym typeface="Neucha"/>
              </a:rPr>
              <a:t>microphone is on mute </a:t>
            </a:r>
            <a:r>
              <a:rPr lang="es" sz="1900">
                <a:solidFill>
                  <a:schemeClr val="dk1"/>
                </a:solidFill>
                <a:latin typeface="Neucha"/>
                <a:ea typeface="Neucha"/>
                <a:cs typeface="Neucha"/>
                <a:sym typeface="Neucha"/>
              </a:rPr>
              <a:t>when you enter, and </a:t>
            </a:r>
            <a:r>
              <a:rPr lang="es" sz="1900" b="1">
                <a:solidFill>
                  <a:schemeClr val="dk1"/>
                </a:solidFill>
                <a:latin typeface="Neucha"/>
                <a:ea typeface="Neucha"/>
                <a:cs typeface="Neucha"/>
                <a:sym typeface="Neucha"/>
              </a:rPr>
              <a:t>stay on mute </a:t>
            </a:r>
            <a:r>
              <a:rPr lang="es" sz="1900">
                <a:solidFill>
                  <a:schemeClr val="dk1"/>
                </a:solidFill>
                <a:latin typeface="Neucha"/>
                <a:ea typeface="Neucha"/>
                <a:cs typeface="Neucha"/>
                <a:sym typeface="Neucha"/>
              </a:rPr>
              <a:t>unless you are called on.</a:t>
            </a:r>
            <a:endParaRPr sz="1900">
              <a:latin typeface="Josefin Slab"/>
              <a:ea typeface="Josefin Slab"/>
              <a:cs typeface="Josefin Slab"/>
              <a:sym typeface="Josefin Slab"/>
            </a:endParaRPr>
          </a:p>
        </p:txBody>
      </p:sp>
      <p:sp>
        <p:nvSpPr>
          <p:cNvPr id="1464" name="Google Shape;1464;p18"/>
          <p:cNvSpPr txBox="1"/>
          <p:nvPr/>
        </p:nvSpPr>
        <p:spPr>
          <a:xfrm>
            <a:off x="914125" y="3230200"/>
            <a:ext cx="7782000" cy="31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r>
              <a:rPr lang="es" sz="1900" b="1">
                <a:solidFill>
                  <a:schemeClr val="dk1"/>
                </a:solidFill>
                <a:latin typeface="Neucha"/>
                <a:ea typeface="Neucha"/>
                <a:cs typeface="Neucha"/>
                <a:sym typeface="Neucha"/>
              </a:rPr>
              <a:t>3. Be Respectful! </a:t>
            </a:r>
            <a:r>
              <a:rPr lang="es" sz="1900">
                <a:solidFill>
                  <a:schemeClr val="dk1"/>
                </a:solidFill>
                <a:latin typeface="Neucha"/>
                <a:ea typeface="Neucha"/>
                <a:cs typeface="Neucha"/>
                <a:sym typeface="Neucha"/>
              </a:rPr>
              <a:t>– To the teacher and your classmates</a:t>
            </a:r>
            <a:endParaRPr sz="1900">
              <a:latin typeface="Josefin Slab"/>
              <a:ea typeface="Josefin Slab"/>
              <a:cs typeface="Josefin Slab"/>
              <a:sym typeface="Josefin Slab"/>
            </a:endParaRPr>
          </a:p>
        </p:txBody>
      </p:sp>
      <p:sp>
        <p:nvSpPr>
          <p:cNvPr id="1465" name="Google Shape;1465;p18"/>
          <p:cNvSpPr txBox="1"/>
          <p:nvPr/>
        </p:nvSpPr>
        <p:spPr>
          <a:xfrm>
            <a:off x="914125" y="3647038"/>
            <a:ext cx="6600300" cy="31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r>
              <a:rPr lang="es" sz="1900" b="1">
                <a:solidFill>
                  <a:schemeClr val="dk1"/>
                </a:solidFill>
                <a:latin typeface="Neucha"/>
                <a:ea typeface="Neucha"/>
                <a:cs typeface="Neucha"/>
                <a:sym typeface="Neucha"/>
              </a:rPr>
              <a:t>4. Stay Focused </a:t>
            </a:r>
            <a:r>
              <a:rPr lang="es" sz="1900">
                <a:solidFill>
                  <a:schemeClr val="dk1"/>
                </a:solidFill>
                <a:latin typeface="Neucha"/>
                <a:ea typeface="Neucha"/>
                <a:cs typeface="Neucha"/>
                <a:sym typeface="Neucha"/>
              </a:rPr>
              <a:t>and try not to get distracted!</a:t>
            </a:r>
            <a:endParaRPr sz="1900">
              <a:latin typeface="Josefin Slab"/>
              <a:ea typeface="Josefin Slab"/>
              <a:cs typeface="Josefin Slab"/>
              <a:sym typeface="Josefin Slab"/>
            </a:endParaRPr>
          </a:p>
        </p:txBody>
      </p:sp>
      <p:sp>
        <p:nvSpPr>
          <p:cNvPr id="1466" name="Google Shape;1466;p18"/>
          <p:cNvSpPr txBox="1"/>
          <p:nvPr/>
        </p:nvSpPr>
        <p:spPr>
          <a:xfrm>
            <a:off x="914125" y="3982225"/>
            <a:ext cx="7782000" cy="7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r>
              <a:rPr lang="es" sz="1900" b="1">
                <a:solidFill>
                  <a:schemeClr val="dk1"/>
                </a:solidFill>
                <a:latin typeface="Neucha"/>
                <a:ea typeface="Neucha"/>
                <a:cs typeface="Neucha"/>
                <a:sym typeface="Neucha"/>
              </a:rPr>
              <a:t>5.</a:t>
            </a:r>
            <a:r>
              <a:rPr lang="es" sz="1900">
                <a:solidFill>
                  <a:schemeClr val="dk1"/>
                </a:solidFill>
                <a:latin typeface="Neucha"/>
                <a:ea typeface="Neucha"/>
                <a:cs typeface="Neucha"/>
                <a:sym typeface="Neucha"/>
              </a:rPr>
              <a:t> If you have a question, use the ‘</a:t>
            </a:r>
            <a:r>
              <a:rPr lang="es" sz="1900" b="1">
                <a:solidFill>
                  <a:schemeClr val="dk1"/>
                </a:solidFill>
                <a:latin typeface="Neucha"/>
                <a:ea typeface="Neucha"/>
                <a:cs typeface="Neucha"/>
                <a:sym typeface="Neucha"/>
              </a:rPr>
              <a:t>Raise Hand’ button</a:t>
            </a:r>
            <a:r>
              <a:rPr lang="es" sz="1900">
                <a:solidFill>
                  <a:schemeClr val="dk1"/>
                </a:solidFill>
                <a:latin typeface="Neucha"/>
                <a:ea typeface="Neucha"/>
                <a:cs typeface="Neucha"/>
                <a:sym typeface="Neucha"/>
              </a:rPr>
              <a:t> and wait for permission to talk from your teacher.</a:t>
            </a:r>
            <a:endParaRPr sz="1900">
              <a:latin typeface="Josefin Slab"/>
              <a:ea typeface="Josefin Slab"/>
              <a:cs typeface="Josefin Slab"/>
              <a:sym typeface="Josefin Slab"/>
            </a:endParaRPr>
          </a:p>
        </p:txBody>
      </p:sp>
      <p:sp>
        <p:nvSpPr>
          <p:cNvPr id="1467" name="Google Shape;1467;p18"/>
          <p:cNvSpPr txBox="1"/>
          <p:nvPr/>
        </p:nvSpPr>
        <p:spPr>
          <a:xfrm>
            <a:off x="891925" y="4698775"/>
            <a:ext cx="7453200" cy="42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r>
              <a:rPr lang="es" sz="1900" b="1">
                <a:solidFill>
                  <a:schemeClr val="dk1"/>
                </a:solidFill>
                <a:latin typeface="Neucha"/>
                <a:ea typeface="Neucha"/>
                <a:cs typeface="Neucha"/>
                <a:sym typeface="Neucha"/>
              </a:rPr>
              <a:t>6</a:t>
            </a:r>
            <a:r>
              <a:rPr lang="es" sz="1900">
                <a:solidFill>
                  <a:schemeClr val="dk1"/>
                </a:solidFill>
                <a:latin typeface="Neucha"/>
                <a:ea typeface="Neucha"/>
                <a:cs typeface="Neucha"/>
                <a:sym typeface="Neucha"/>
              </a:rPr>
              <a:t>. Only chat </a:t>
            </a:r>
            <a:r>
              <a:rPr lang="es" sz="1900" b="1">
                <a:solidFill>
                  <a:schemeClr val="dk1"/>
                </a:solidFill>
                <a:latin typeface="Neucha"/>
                <a:ea typeface="Neucha"/>
                <a:cs typeface="Neucha"/>
                <a:sym typeface="Neucha"/>
              </a:rPr>
              <a:t>appropriate </a:t>
            </a:r>
            <a:r>
              <a:rPr lang="es" sz="1900">
                <a:solidFill>
                  <a:schemeClr val="dk1"/>
                </a:solidFill>
                <a:latin typeface="Neucha"/>
                <a:ea typeface="Neucha"/>
                <a:cs typeface="Neucha"/>
                <a:sym typeface="Neucha"/>
              </a:rPr>
              <a:t>questions or comments into the chatbox.</a:t>
            </a:r>
            <a:endParaRPr sz="1900">
              <a:latin typeface="Josefin Slab"/>
              <a:ea typeface="Josefin Slab"/>
              <a:cs typeface="Josefin Slab"/>
              <a:sym typeface="Josefin Sla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9"/>
          <p:cNvSpPr txBox="1">
            <a:spLocks noGrp="1"/>
          </p:cNvSpPr>
          <p:nvPr>
            <p:ph type="ctrTitle"/>
          </p:nvPr>
        </p:nvSpPr>
        <p:spPr>
          <a:xfrm>
            <a:off x="3663850" y="1904675"/>
            <a:ext cx="1816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400" b="1"/>
              <a:t>ClassDojo</a:t>
            </a:r>
            <a:endParaRPr sz="3400" b="1"/>
          </a:p>
        </p:txBody>
      </p:sp>
      <p:sp>
        <p:nvSpPr>
          <p:cNvPr id="1473" name="Google Shape;1473;p19"/>
          <p:cNvSpPr txBox="1"/>
          <p:nvPr/>
        </p:nvSpPr>
        <p:spPr>
          <a:xfrm>
            <a:off x="896375" y="2415600"/>
            <a:ext cx="7551000" cy="218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a:solidFill>
                  <a:schemeClr val="dk1"/>
                </a:solidFill>
                <a:latin typeface="Neucha"/>
                <a:ea typeface="Neucha"/>
                <a:cs typeface="Neucha"/>
                <a:sym typeface="Neucha"/>
              </a:rPr>
              <a:t>We are using ClassDojo for class announcements and as a way to post information about the hands-on at-home activities you will complete after each lesson.</a:t>
            </a:r>
            <a:endParaRPr sz="1600">
              <a:solidFill>
                <a:schemeClr val="dk1"/>
              </a:solidFill>
              <a:latin typeface="Neucha"/>
              <a:ea typeface="Neucha"/>
              <a:cs typeface="Neucha"/>
              <a:sym typeface="Neucha"/>
            </a:endParaRPr>
          </a:p>
          <a:p>
            <a:pPr marL="0" lvl="0" indent="0" algn="l" rtl="0">
              <a:lnSpc>
                <a:spcPct val="115000"/>
              </a:lnSpc>
              <a:spcBef>
                <a:spcPts val="1500"/>
              </a:spcBef>
              <a:spcAft>
                <a:spcPts val="0"/>
              </a:spcAft>
              <a:buNone/>
            </a:pPr>
            <a:r>
              <a:rPr lang="es" sz="1600">
                <a:solidFill>
                  <a:schemeClr val="dk1"/>
                </a:solidFill>
                <a:latin typeface="Neucha"/>
                <a:ea typeface="Neucha"/>
                <a:cs typeface="Neucha"/>
                <a:sym typeface="Neucha"/>
              </a:rPr>
              <a:t>Please log into ClassDojo after each class to see instructions for the hands-on activity. </a:t>
            </a:r>
            <a:endParaRPr sz="1600">
              <a:solidFill>
                <a:schemeClr val="dk1"/>
              </a:solidFill>
              <a:latin typeface="Neucha"/>
              <a:ea typeface="Neucha"/>
              <a:cs typeface="Neucha"/>
              <a:sym typeface="Neucha"/>
            </a:endParaRPr>
          </a:p>
          <a:p>
            <a:pPr marL="0" lvl="0" indent="0" algn="l" rtl="0">
              <a:lnSpc>
                <a:spcPct val="115000"/>
              </a:lnSpc>
              <a:spcBef>
                <a:spcPts val="1500"/>
              </a:spcBef>
              <a:spcAft>
                <a:spcPts val="0"/>
              </a:spcAft>
              <a:buNone/>
            </a:pPr>
            <a:r>
              <a:rPr lang="es" sz="1600">
                <a:solidFill>
                  <a:schemeClr val="dk1"/>
                </a:solidFill>
                <a:latin typeface="Neucha"/>
                <a:ea typeface="Neucha"/>
                <a:cs typeface="Neucha"/>
                <a:sym typeface="Neucha"/>
              </a:rPr>
              <a:t>Please also submit a picture or video (according to the directions) of your hands-on activity to your online profile. </a:t>
            </a:r>
            <a:endParaRPr sz="1600">
              <a:solidFill>
                <a:schemeClr val="dk1"/>
              </a:solidFill>
              <a:latin typeface="Neucha"/>
              <a:ea typeface="Neucha"/>
              <a:cs typeface="Neucha"/>
              <a:sym typeface="Neucha"/>
            </a:endParaRPr>
          </a:p>
          <a:p>
            <a:pPr marL="0" lvl="0" indent="0" algn="l" rtl="0">
              <a:spcBef>
                <a:spcPts val="1500"/>
              </a:spcBef>
              <a:spcAft>
                <a:spcPts val="0"/>
              </a:spcAft>
              <a:buNone/>
            </a:pPr>
            <a:endParaRPr>
              <a:latin typeface="Neucha"/>
              <a:ea typeface="Neucha"/>
              <a:cs typeface="Neucha"/>
              <a:sym typeface="Neuch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20"/>
          <p:cNvSpPr txBox="1">
            <a:spLocks noGrp="1"/>
          </p:cNvSpPr>
          <p:nvPr>
            <p:ph type="ctrTitle"/>
          </p:nvPr>
        </p:nvSpPr>
        <p:spPr>
          <a:xfrm>
            <a:off x="3810450" y="1904675"/>
            <a:ext cx="15231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400" b="1"/>
              <a:t>Surveys</a:t>
            </a:r>
            <a:endParaRPr sz="3400" b="1"/>
          </a:p>
        </p:txBody>
      </p:sp>
      <p:sp>
        <p:nvSpPr>
          <p:cNvPr id="1479" name="Google Shape;1479;p20"/>
          <p:cNvSpPr txBox="1"/>
          <p:nvPr/>
        </p:nvSpPr>
        <p:spPr>
          <a:xfrm>
            <a:off x="629850" y="2415600"/>
            <a:ext cx="8163900" cy="46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a:solidFill>
                  <a:schemeClr val="dk1"/>
                </a:solidFill>
                <a:latin typeface="Neucha"/>
                <a:ea typeface="Neucha"/>
                <a:cs typeface="Neucha"/>
                <a:sym typeface="Neucha"/>
              </a:rPr>
              <a:t>This class is part of a really cool research project. A research project is kind of like a science experiment!</a:t>
            </a:r>
            <a:endParaRPr sz="1600">
              <a:solidFill>
                <a:schemeClr val="dk1"/>
              </a:solidFill>
              <a:latin typeface="Neucha"/>
              <a:ea typeface="Neucha"/>
              <a:cs typeface="Neucha"/>
              <a:sym typeface="Neucha"/>
            </a:endParaRPr>
          </a:p>
          <a:p>
            <a:pPr marL="0" lvl="0" indent="0" algn="l" rtl="0">
              <a:spcBef>
                <a:spcPts val="1500"/>
              </a:spcBef>
              <a:spcAft>
                <a:spcPts val="0"/>
              </a:spcAft>
              <a:buNone/>
            </a:pPr>
            <a:endParaRPr>
              <a:latin typeface="Neucha"/>
              <a:ea typeface="Neucha"/>
              <a:cs typeface="Neucha"/>
              <a:sym typeface="Neucha"/>
            </a:endParaRPr>
          </a:p>
        </p:txBody>
      </p:sp>
      <p:sp>
        <p:nvSpPr>
          <p:cNvPr id="1480" name="Google Shape;1480;p20"/>
          <p:cNvSpPr txBox="1"/>
          <p:nvPr/>
        </p:nvSpPr>
        <p:spPr>
          <a:xfrm>
            <a:off x="629850" y="2882700"/>
            <a:ext cx="8163900" cy="67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r>
              <a:rPr lang="es" sz="1600">
                <a:solidFill>
                  <a:schemeClr val="dk1"/>
                </a:solidFill>
                <a:latin typeface="Neucha"/>
                <a:ea typeface="Neucha"/>
                <a:cs typeface="Neucha"/>
                <a:sym typeface="Neucha"/>
              </a:rPr>
              <a:t>Part of what we are hoping to learn is if a class like this that’s online instead of in person can actually be fun for students!</a:t>
            </a:r>
            <a:endParaRPr>
              <a:latin typeface="Josefin Slab"/>
              <a:ea typeface="Josefin Slab"/>
              <a:cs typeface="Josefin Slab"/>
              <a:sym typeface="Josefin Slab"/>
            </a:endParaRPr>
          </a:p>
        </p:txBody>
      </p:sp>
      <p:sp>
        <p:nvSpPr>
          <p:cNvPr id="1481" name="Google Shape;1481;p20"/>
          <p:cNvSpPr txBox="1"/>
          <p:nvPr/>
        </p:nvSpPr>
        <p:spPr>
          <a:xfrm>
            <a:off x="629850" y="3620538"/>
            <a:ext cx="8163900" cy="62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None/>
            </a:pPr>
            <a:r>
              <a:rPr lang="es" sz="1600">
                <a:solidFill>
                  <a:schemeClr val="dk1"/>
                </a:solidFill>
                <a:latin typeface="Neucha"/>
                <a:ea typeface="Neucha"/>
                <a:cs typeface="Neucha"/>
                <a:sym typeface="Neucha"/>
              </a:rPr>
              <a:t>We sent your parents/guardians two surveys that we need you to complete. These surveys help us learn about how well we’re doing with this class. </a:t>
            </a:r>
            <a:endParaRPr/>
          </a:p>
        </p:txBody>
      </p:sp>
      <p:sp>
        <p:nvSpPr>
          <p:cNvPr id="1482" name="Google Shape;1482;p20"/>
          <p:cNvSpPr txBox="1"/>
          <p:nvPr/>
        </p:nvSpPr>
        <p:spPr>
          <a:xfrm>
            <a:off x="629850" y="4307700"/>
            <a:ext cx="7907400" cy="57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None/>
            </a:pPr>
            <a:r>
              <a:rPr lang="es" sz="1600">
                <a:solidFill>
                  <a:schemeClr val="dk1"/>
                </a:solidFill>
                <a:latin typeface="Neucha"/>
                <a:ea typeface="Neucha"/>
                <a:cs typeface="Neucha"/>
                <a:sym typeface="Neucha"/>
              </a:rPr>
              <a:t>Please complete them before the next class and upload them on ClassDojo under the portfolio called “Surveys”</a:t>
            </a:r>
            <a:endParaRPr>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pic>
        <p:nvPicPr>
          <p:cNvPr id="1487" name="Google Shape;1487;p21"/>
          <p:cNvPicPr preferRelativeResize="0"/>
          <p:nvPr/>
        </p:nvPicPr>
        <p:blipFill rotWithShape="1">
          <a:blip r:embed="rId3">
            <a:alphaModFix/>
          </a:blip>
          <a:srcRect l="23535" t="18257" r="25586" b="29457"/>
          <a:stretch/>
        </p:blipFill>
        <p:spPr>
          <a:xfrm>
            <a:off x="1143425" y="384125"/>
            <a:ext cx="3315699" cy="3270674"/>
          </a:xfrm>
          <a:prstGeom prst="rect">
            <a:avLst/>
          </a:prstGeom>
          <a:noFill/>
          <a:ln>
            <a:noFill/>
          </a:ln>
        </p:spPr>
      </p:pic>
      <p:sp>
        <p:nvSpPr>
          <p:cNvPr id="1488" name="Google Shape;1488;p21"/>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is this?</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22"/>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Watermelon</a:t>
            </a:r>
            <a:endParaRPr sz="3000"/>
          </a:p>
        </p:txBody>
      </p:sp>
      <p:pic>
        <p:nvPicPr>
          <p:cNvPr id="4" name="Google Shape;1487;p21">
            <a:extLst>
              <a:ext uri="{FF2B5EF4-FFF2-40B4-BE49-F238E27FC236}">
                <a16:creationId xmlns:a16="http://schemas.microsoft.com/office/drawing/2014/main" id="{D6AF6549-E46E-634E-A29B-FEE58F274117}"/>
              </a:ext>
            </a:extLst>
          </p:cNvPr>
          <p:cNvPicPr preferRelativeResize="0"/>
          <p:nvPr/>
        </p:nvPicPr>
        <p:blipFill rotWithShape="1">
          <a:blip r:embed="rId3">
            <a:alphaModFix/>
          </a:blip>
          <a:srcRect l="23535" t="18257" r="25586" b="29457"/>
          <a:stretch/>
        </p:blipFill>
        <p:spPr>
          <a:xfrm>
            <a:off x="1143425" y="384125"/>
            <a:ext cx="3315699" cy="3270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1499" name="Google Shape;1499;p23"/>
          <p:cNvPicPr preferRelativeResize="0"/>
          <p:nvPr/>
        </p:nvPicPr>
        <p:blipFill rotWithShape="1">
          <a:blip r:embed="rId3">
            <a:alphaModFix/>
          </a:blip>
          <a:srcRect l="23535" t="18257" r="25586" b="29457"/>
          <a:stretch/>
        </p:blipFill>
        <p:spPr>
          <a:xfrm>
            <a:off x="1143425" y="384125"/>
            <a:ext cx="3315699" cy="3270674"/>
          </a:xfrm>
          <a:prstGeom prst="rect">
            <a:avLst/>
          </a:prstGeom>
          <a:noFill/>
          <a:ln>
            <a:noFill/>
          </a:ln>
        </p:spPr>
      </p:pic>
      <p:sp>
        <p:nvSpPr>
          <p:cNvPr id="1500" name="Google Shape;1500;p23"/>
          <p:cNvSpPr txBox="1">
            <a:spLocks noGrp="1"/>
          </p:cNvSpPr>
          <p:nvPr>
            <p:ph type="ctrTitle" idx="4294967295"/>
          </p:nvPr>
        </p:nvSpPr>
        <p:spPr>
          <a:xfrm>
            <a:off x="4748125" y="1244713"/>
            <a:ext cx="3422400" cy="154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are some words you can think of to describe this fruit? </a:t>
            </a:r>
            <a:endParaRPr sz="3000"/>
          </a:p>
        </p:txBody>
      </p:sp>
    </p:spTree>
  </p:cSld>
  <p:clrMapOvr>
    <a:masterClrMapping/>
  </p:clrMapOvr>
</p:sld>
</file>

<file path=ppt/theme/theme1.xml><?xml version="1.0" encoding="utf-8"?>
<a:theme xmlns:a="http://schemas.openxmlformats.org/drawingml/2006/main" name="Gardening workshop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Cindy Rovins</DisplayName>
        <AccountId>71</AccountId>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1BCCD5-29CD-4278-8243-684B47EE7C01}"/>
</file>

<file path=customXml/itemProps2.xml><?xml version="1.0" encoding="utf-8"?>
<ds:datastoreItem xmlns:ds="http://schemas.openxmlformats.org/officeDocument/2006/customXml" ds:itemID="{5C5F37FA-7003-41BE-A1BF-06A5F2DB9295}"/>
</file>

<file path=customXml/itemProps3.xml><?xml version="1.0" encoding="utf-8"?>
<ds:datastoreItem xmlns:ds="http://schemas.openxmlformats.org/officeDocument/2006/customXml" ds:itemID="{1FAC686A-595E-4904-9871-5A1B19B22C5F}"/>
</file>

<file path=docProps/app.xml><?xml version="1.0" encoding="utf-8"?>
<Properties xmlns="http://schemas.openxmlformats.org/officeDocument/2006/extended-properties" xmlns:vt="http://schemas.openxmlformats.org/officeDocument/2006/docPropsVTypes">
  <TotalTime>1</TotalTime>
  <Words>816</Words>
  <Application>Microsoft Macintosh PowerPoint</Application>
  <PresentationFormat>On-screen Show (16:9)</PresentationFormat>
  <Paragraphs>78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Neucha</vt:lpstr>
      <vt:lpstr>Josefin Slab</vt:lpstr>
      <vt:lpstr>Fira Sans Extra Condensed Medium</vt:lpstr>
      <vt:lpstr>Gardening workshop by Slidesgo</vt:lpstr>
      <vt:lpstr>Instructions as you enter the WebEx Virtual Classroom: </vt:lpstr>
      <vt:lpstr>Welcome! </vt:lpstr>
      <vt:lpstr>3.   Surveys</vt:lpstr>
      <vt:lpstr>WebEx Etiquette</vt:lpstr>
      <vt:lpstr>ClassDojo</vt:lpstr>
      <vt:lpstr>Surveys</vt:lpstr>
      <vt:lpstr>What is this?</vt:lpstr>
      <vt:lpstr>Watermelon</vt:lpstr>
      <vt:lpstr>What are some words you can think of to describe this fruit? </vt:lpstr>
      <vt:lpstr>What is this?</vt:lpstr>
      <vt:lpstr>Cantaloupe</vt:lpstr>
      <vt:lpstr>What are some words you can think of to describe this fruit? </vt:lpstr>
      <vt:lpstr>What is this?</vt:lpstr>
      <vt:lpstr>Honeydew melon</vt:lpstr>
      <vt:lpstr>What are some words you can think of to describe this fruit? </vt:lpstr>
      <vt:lpstr>How do you think these fruits got their names? </vt:lpstr>
      <vt:lpstr>How do these melons grow?</vt:lpstr>
      <vt:lpstr>PowerPoint Presentation</vt:lpstr>
      <vt:lpstr>What is Seed to Plate? </vt:lpstr>
      <vt:lpstr>PowerPoint Presentation</vt:lpstr>
      <vt:lpstr>Hands-On Activity Explanation:   Planting a Seed!</vt:lpstr>
      <vt:lpstr>Step 1: Watch the video On ClassDojo you will find a video showing you step-by-step instructions of how to plant a seed. </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Abigail Daniel</cp:lastModifiedBy>
  <cp:revision>2</cp:revision>
  <dcterms:modified xsi:type="dcterms:W3CDTF">2020-07-06T14:44:53Z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1374300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